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56" r:id="rId2"/>
    <p:sldId id="258" r:id="rId3"/>
  </p:sldIdLst>
  <p:sldSz cx="6858000" cy="12192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ine Nibhreasail" initials="ANB" lastIdx="1" clrIdx="0">
    <p:extLst>
      <p:ext uri="{19B8F6BF-5375-455C-9EA6-DF929625EA0E}">
        <p15:presenceInfo xmlns:p15="http://schemas.microsoft.com/office/powerpoint/2012/main" userId="Aine Nibhreasail" providerId="None"/>
      </p:ext>
    </p:extLst>
  </p:cmAuthor>
  <p:cmAuthor id="2" name="Oneal, Jessica" initials="OJ" lastIdx="5" clrIdx="1">
    <p:extLst>
      <p:ext uri="{19B8F6BF-5375-455C-9EA6-DF929625EA0E}">
        <p15:presenceInfo xmlns:p15="http://schemas.microsoft.com/office/powerpoint/2012/main" userId="S::joneal@deloitte.co.uk::0cabdda6-5188-4ec8-a240-2e8dc40a5bb8" providerId="AD"/>
      </p:ext>
    </p:extLst>
  </p:cmAuthor>
  <p:cmAuthor id="3" name="Hare, Neliswa" initials="HN" lastIdx="2" clrIdx="2">
    <p:extLst>
      <p:ext uri="{19B8F6BF-5375-455C-9EA6-DF929625EA0E}">
        <p15:presenceInfo xmlns:p15="http://schemas.microsoft.com/office/powerpoint/2012/main" userId="S::nhare@deloitte.co.uk::1c177e68-fbca-43cd-97f6-eea2ae769ae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35C7"/>
    <a:srgbClr val="7616FC"/>
    <a:srgbClr val="D940D1"/>
    <a:srgbClr val="E0BC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5226" autoAdjust="0"/>
  </p:normalViewPr>
  <p:slideViewPr>
    <p:cSldViewPr snapToGrid="0">
      <p:cViewPr varScale="1">
        <p:scale>
          <a:sx n="62" d="100"/>
          <a:sy n="62" d="100"/>
        </p:scale>
        <p:origin x="180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79F1921-66B3-4C80-B604-84F87482FF99}"/>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4572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3" name="Date Placeholder 2">
            <a:extLst>
              <a:ext uri="{FF2B5EF4-FFF2-40B4-BE49-F238E27FC236}">
                <a16:creationId xmlns:a16="http://schemas.microsoft.com/office/drawing/2014/main" id="{B1178F49-09A5-4BE7-8121-E573383BB6CA}"/>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4572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E3034F03-C24B-4C79-86F3-753E141916D3}" type="datetime1">
              <a:rPr lang="en-GB"/>
              <a:pPr lvl="0"/>
              <a:t>01/11/2021</a:t>
            </a:fld>
            <a:endParaRPr lang="en-GB"/>
          </a:p>
        </p:txBody>
      </p:sp>
      <p:sp>
        <p:nvSpPr>
          <p:cNvPr id="4" name="Slide Image Placeholder 3">
            <a:extLst>
              <a:ext uri="{FF2B5EF4-FFF2-40B4-BE49-F238E27FC236}">
                <a16:creationId xmlns:a16="http://schemas.microsoft.com/office/drawing/2014/main" id="{111A1D52-E616-4ABB-89DB-05D6FB9F5EC5}"/>
              </a:ext>
            </a:extLst>
          </p:cNvPr>
          <p:cNvSpPr>
            <a:spLocks noGrp="1" noRot="1" noChangeAspect="1"/>
          </p:cNvSpPr>
          <p:nvPr>
            <p:ph type="sldImg" idx="2"/>
          </p:nvPr>
        </p:nvSpPr>
        <p:spPr>
          <a:xfrm>
            <a:off x="2560640" y="1143000"/>
            <a:ext cx="1736729"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1FF1CDCC-0371-465B-BAA0-7D0866505606}"/>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28868E03-00D7-41B4-9D14-BDB245F98BF8}"/>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4572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endParaRPr lang="en-GB"/>
          </a:p>
        </p:txBody>
      </p:sp>
      <p:sp>
        <p:nvSpPr>
          <p:cNvPr id="7" name="Slide Number Placeholder 6">
            <a:extLst>
              <a:ext uri="{FF2B5EF4-FFF2-40B4-BE49-F238E27FC236}">
                <a16:creationId xmlns:a16="http://schemas.microsoft.com/office/drawing/2014/main" id="{FD0DAA26-A0F6-4FAA-BD19-50482080D1D6}"/>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457200" rtl="0" fontAlgn="auto" hangingPunct="1">
              <a:lnSpc>
                <a:spcPct val="100000"/>
              </a:lnSpc>
              <a:spcBef>
                <a:spcPts val="0"/>
              </a:spcBef>
              <a:spcAft>
                <a:spcPts val="0"/>
              </a:spcAft>
              <a:buNone/>
              <a:tabLst/>
              <a:defRPr lang="en-GB" sz="1200" b="0" i="0" u="none" strike="noStrike" kern="1200" cap="none" spc="0" baseline="0">
                <a:solidFill>
                  <a:srgbClr val="000000"/>
                </a:solidFill>
                <a:uFillTx/>
                <a:latin typeface="Calibri"/>
              </a:defRPr>
            </a:lvl1pPr>
          </a:lstStyle>
          <a:p>
            <a:pPr lvl="0"/>
            <a:fld id="{864AC966-8DB1-45B3-9374-85D5A9AB1967}" type="slidenum">
              <a:t>‹#›</a:t>
            </a:fld>
            <a:endParaRPr lang="en-GB"/>
          </a:p>
        </p:txBody>
      </p:sp>
    </p:spTree>
    <p:extLst>
      <p:ext uri="{BB962C8B-B14F-4D97-AF65-F5344CB8AC3E}">
        <p14:creationId xmlns:p14="http://schemas.microsoft.com/office/powerpoint/2010/main" val="2112377629"/>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Calibri"/>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lvl="0"/>
            <a:fld id="{864AC966-8DB1-45B3-9374-85D5A9AB1967}" type="slidenum">
              <a:rPr lang="en-GB" smtClean="0"/>
              <a:t>1</a:t>
            </a:fld>
            <a:endParaRPr lang="en-GB"/>
          </a:p>
        </p:txBody>
      </p:sp>
    </p:spTree>
    <p:extLst>
      <p:ext uri="{BB962C8B-B14F-4D97-AF65-F5344CB8AC3E}">
        <p14:creationId xmlns:p14="http://schemas.microsoft.com/office/powerpoint/2010/main" val="2150683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60638" y="1143000"/>
            <a:ext cx="1736725"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64AC966-8DB1-45B3-9374-85D5A9AB1967}" type="slidenum">
              <a:rPr kumimoji="0" lang="en-GB" sz="1200" b="0" i="0" u="none" strike="noStrike" kern="1200" cap="none" spc="0" normalizeH="0" baseline="0" noProof="0" smtClean="0">
                <a:ln>
                  <a:noFill/>
                </a:ln>
                <a:solidFill>
                  <a:srgbClr val="000000"/>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9510458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5D1FA-64E7-4ECE-A20B-DB949D6DC1C2}"/>
              </a:ext>
            </a:extLst>
          </p:cNvPr>
          <p:cNvSpPr txBox="1">
            <a:spLocks noGrp="1"/>
          </p:cNvSpPr>
          <p:nvPr>
            <p:ph type="ctrTitle"/>
          </p:nvPr>
        </p:nvSpPr>
        <p:spPr>
          <a:xfrm>
            <a:off x="514350" y="1995312"/>
            <a:ext cx="5829300" cy="4244626"/>
          </a:xfrm>
        </p:spPr>
        <p:txBody>
          <a:bodyPr anchor="b" anchorCtr="1"/>
          <a:lstStyle>
            <a:lvl1pPr algn="ctr">
              <a:defRPr sz="4500"/>
            </a:lvl1pPr>
          </a:lstStyle>
          <a:p>
            <a:pPr lvl="0"/>
            <a:r>
              <a:rPr lang="en-US"/>
              <a:t>Click to edit Master title style</a:t>
            </a:r>
          </a:p>
        </p:txBody>
      </p:sp>
      <p:sp>
        <p:nvSpPr>
          <p:cNvPr id="3" name="Subtitle 2">
            <a:extLst>
              <a:ext uri="{FF2B5EF4-FFF2-40B4-BE49-F238E27FC236}">
                <a16:creationId xmlns:a16="http://schemas.microsoft.com/office/drawing/2014/main" id="{65B40BA7-5553-4B26-AD2A-A3172547A455}"/>
              </a:ext>
            </a:extLst>
          </p:cNvPr>
          <p:cNvSpPr txBox="1">
            <a:spLocks noGrp="1"/>
          </p:cNvSpPr>
          <p:nvPr>
            <p:ph type="subTitle" idx="1"/>
          </p:nvPr>
        </p:nvSpPr>
        <p:spPr>
          <a:xfrm>
            <a:off x="857250" y="6403625"/>
            <a:ext cx="5143499" cy="2943572"/>
          </a:xfrm>
        </p:spPr>
        <p:txBody>
          <a:bodyPr anchorCtr="1"/>
          <a:lstStyle>
            <a:lvl1pPr marL="0" indent="0" algn="ctr">
              <a:buNone/>
              <a:defRPr sz="1800"/>
            </a:lvl1pPr>
          </a:lstStyle>
          <a:p>
            <a:pPr lvl="0"/>
            <a:r>
              <a:rPr lang="en-US"/>
              <a:t>Click to edit Master subtitle style</a:t>
            </a:r>
          </a:p>
        </p:txBody>
      </p:sp>
      <p:sp>
        <p:nvSpPr>
          <p:cNvPr id="4" name="Date Placeholder 3">
            <a:extLst>
              <a:ext uri="{FF2B5EF4-FFF2-40B4-BE49-F238E27FC236}">
                <a16:creationId xmlns:a16="http://schemas.microsoft.com/office/drawing/2014/main" id="{CF4F64F2-D83E-4CBE-B764-7571C1FD457A}"/>
              </a:ext>
            </a:extLst>
          </p:cNvPr>
          <p:cNvSpPr txBox="1">
            <a:spLocks noGrp="1"/>
          </p:cNvSpPr>
          <p:nvPr>
            <p:ph type="dt" sz="half" idx="7"/>
          </p:nvPr>
        </p:nvSpPr>
        <p:spPr/>
        <p:txBody>
          <a:bodyPr/>
          <a:lstStyle>
            <a:lvl1pPr>
              <a:defRPr/>
            </a:lvl1pPr>
          </a:lstStyle>
          <a:p>
            <a:pPr lvl="0"/>
            <a:fld id="{38DB367C-0F4B-4D37-AACF-BCDB513D3135}" type="datetime1">
              <a:rPr lang="en-GB"/>
              <a:pPr lvl="0"/>
              <a:t>01/11/2021</a:t>
            </a:fld>
            <a:endParaRPr lang="en-GB"/>
          </a:p>
        </p:txBody>
      </p:sp>
      <p:sp>
        <p:nvSpPr>
          <p:cNvPr id="5" name="Footer Placeholder 4">
            <a:extLst>
              <a:ext uri="{FF2B5EF4-FFF2-40B4-BE49-F238E27FC236}">
                <a16:creationId xmlns:a16="http://schemas.microsoft.com/office/drawing/2014/main" id="{DD5C91C9-69D9-487F-894E-1A9FC33EAF8D}"/>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15B3F946-25D0-4765-84ED-B01A52659C29}"/>
              </a:ext>
            </a:extLst>
          </p:cNvPr>
          <p:cNvSpPr txBox="1">
            <a:spLocks noGrp="1"/>
          </p:cNvSpPr>
          <p:nvPr>
            <p:ph type="sldNum" sz="quarter" idx="8"/>
          </p:nvPr>
        </p:nvSpPr>
        <p:spPr/>
        <p:txBody>
          <a:bodyPr/>
          <a:lstStyle>
            <a:lvl1pPr>
              <a:defRPr/>
            </a:lvl1pPr>
          </a:lstStyle>
          <a:p>
            <a:pPr lvl="0"/>
            <a:fld id="{64BA57E2-A91A-4682-93E4-988A9C1DA1EA}" type="slidenum">
              <a:t>‹#›</a:t>
            </a:fld>
            <a:endParaRPr lang="en-GB"/>
          </a:p>
        </p:txBody>
      </p:sp>
    </p:spTree>
    <p:extLst>
      <p:ext uri="{BB962C8B-B14F-4D97-AF65-F5344CB8AC3E}">
        <p14:creationId xmlns:p14="http://schemas.microsoft.com/office/powerpoint/2010/main" val="3528944554"/>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3AF0C-40BF-4F30-9151-B91C5E5F142D}"/>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C97B1E1F-5BA8-4004-BC87-784CF2B6DAB3}"/>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463E3A-EDFC-4684-A029-63E8027135AD}"/>
              </a:ext>
            </a:extLst>
          </p:cNvPr>
          <p:cNvSpPr txBox="1">
            <a:spLocks noGrp="1"/>
          </p:cNvSpPr>
          <p:nvPr>
            <p:ph type="dt" sz="half" idx="7"/>
          </p:nvPr>
        </p:nvSpPr>
        <p:spPr/>
        <p:txBody>
          <a:bodyPr/>
          <a:lstStyle>
            <a:lvl1pPr>
              <a:defRPr/>
            </a:lvl1pPr>
          </a:lstStyle>
          <a:p>
            <a:pPr lvl="0"/>
            <a:fld id="{750C1ADB-FB41-4F5F-8B33-8F5798282704}" type="datetime1">
              <a:rPr lang="en-GB"/>
              <a:pPr lvl="0"/>
              <a:t>01/11/2021</a:t>
            </a:fld>
            <a:endParaRPr lang="en-GB"/>
          </a:p>
        </p:txBody>
      </p:sp>
      <p:sp>
        <p:nvSpPr>
          <p:cNvPr id="5" name="Footer Placeholder 4">
            <a:extLst>
              <a:ext uri="{FF2B5EF4-FFF2-40B4-BE49-F238E27FC236}">
                <a16:creationId xmlns:a16="http://schemas.microsoft.com/office/drawing/2014/main" id="{B48547C3-9CBB-4C02-AB49-3B489FA05F9B}"/>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85C35EC6-7FD9-49BF-9556-8F88FF5E856F}"/>
              </a:ext>
            </a:extLst>
          </p:cNvPr>
          <p:cNvSpPr txBox="1">
            <a:spLocks noGrp="1"/>
          </p:cNvSpPr>
          <p:nvPr>
            <p:ph type="sldNum" sz="quarter" idx="8"/>
          </p:nvPr>
        </p:nvSpPr>
        <p:spPr/>
        <p:txBody>
          <a:bodyPr/>
          <a:lstStyle>
            <a:lvl1pPr>
              <a:defRPr/>
            </a:lvl1pPr>
          </a:lstStyle>
          <a:p>
            <a:pPr lvl="0"/>
            <a:fld id="{C2C04FED-186F-412B-A455-A88ED2ADEB41}" type="slidenum">
              <a:t>‹#›</a:t>
            </a:fld>
            <a:endParaRPr lang="en-GB"/>
          </a:p>
        </p:txBody>
      </p:sp>
    </p:spTree>
    <p:extLst>
      <p:ext uri="{BB962C8B-B14F-4D97-AF65-F5344CB8AC3E}">
        <p14:creationId xmlns:p14="http://schemas.microsoft.com/office/powerpoint/2010/main" val="30360607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529131-7019-49B8-8EE9-F956AD185E4D}"/>
              </a:ext>
            </a:extLst>
          </p:cNvPr>
          <p:cNvSpPr txBox="1">
            <a:spLocks noGrp="1"/>
          </p:cNvSpPr>
          <p:nvPr>
            <p:ph type="title" orient="vert"/>
          </p:nvPr>
        </p:nvSpPr>
        <p:spPr>
          <a:xfrm>
            <a:off x="4907758" y="649114"/>
            <a:ext cx="1478758" cy="10332153"/>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C2A16279-C8DE-430B-B28A-454E2BB5CF69}"/>
              </a:ext>
            </a:extLst>
          </p:cNvPr>
          <p:cNvSpPr txBox="1">
            <a:spLocks noGrp="1"/>
          </p:cNvSpPr>
          <p:nvPr>
            <p:ph type="body" orient="vert" idx="1"/>
          </p:nvPr>
        </p:nvSpPr>
        <p:spPr>
          <a:xfrm>
            <a:off x="471492" y="649114"/>
            <a:ext cx="4350541" cy="10332153"/>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3B1CC53-E9BC-4027-835D-E2FB56D6C244}"/>
              </a:ext>
            </a:extLst>
          </p:cNvPr>
          <p:cNvSpPr txBox="1">
            <a:spLocks noGrp="1"/>
          </p:cNvSpPr>
          <p:nvPr>
            <p:ph type="dt" sz="half" idx="7"/>
          </p:nvPr>
        </p:nvSpPr>
        <p:spPr/>
        <p:txBody>
          <a:bodyPr/>
          <a:lstStyle>
            <a:lvl1pPr>
              <a:defRPr/>
            </a:lvl1pPr>
          </a:lstStyle>
          <a:p>
            <a:pPr lvl="0"/>
            <a:fld id="{BA72F96A-F760-4EEE-8523-7D6A3927F2A9}" type="datetime1">
              <a:rPr lang="en-GB"/>
              <a:pPr lvl="0"/>
              <a:t>01/11/2021</a:t>
            </a:fld>
            <a:endParaRPr lang="en-GB"/>
          </a:p>
        </p:txBody>
      </p:sp>
      <p:sp>
        <p:nvSpPr>
          <p:cNvPr id="5" name="Footer Placeholder 4">
            <a:extLst>
              <a:ext uri="{FF2B5EF4-FFF2-40B4-BE49-F238E27FC236}">
                <a16:creationId xmlns:a16="http://schemas.microsoft.com/office/drawing/2014/main" id="{B02EB41C-BBF1-4369-BA44-548FB4C8A21C}"/>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7246B2A5-91AC-4049-B111-343640B943E6}"/>
              </a:ext>
            </a:extLst>
          </p:cNvPr>
          <p:cNvSpPr txBox="1">
            <a:spLocks noGrp="1"/>
          </p:cNvSpPr>
          <p:nvPr>
            <p:ph type="sldNum" sz="quarter" idx="8"/>
          </p:nvPr>
        </p:nvSpPr>
        <p:spPr/>
        <p:txBody>
          <a:bodyPr/>
          <a:lstStyle>
            <a:lvl1pPr>
              <a:defRPr/>
            </a:lvl1pPr>
          </a:lstStyle>
          <a:p>
            <a:pPr lvl="0"/>
            <a:fld id="{37485F46-6A87-463D-AABA-DAEAB0508A5E}" type="slidenum">
              <a:t>‹#›</a:t>
            </a:fld>
            <a:endParaRPr lang="en-GB"/>
          </a:p>
        </p:txBody>
      </p:sp>
    </p:spTree>
    <p:extLst>
      <p:ext uri="{BB962C8B-B14F-4D97-AF65-F5344CB8AC3E}">
        <p14:creationId xmlns:p14="http://schemas.microsoft.com/office/powerpoint/2010/main" val="6076752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70D62-7985-4387-9B1A-01C320146516}"/>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007A4ED5-DBBC-4616-8CA3-AB21922FB187}"/>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54EAE8-4930-426A-A2DB-E2165D3F05C4}"/>
              </a:ext>
            </a:extLst>
          </p:cNvPr>
          <p:cNvSpPr txBox="1">
            <a:spLocks noGrp="1"/>
          </p:cNvSpPr>
          <p:nvPr>
            <p:ph type="dt" sz="half" idx="7"/>
          </p:nvPr>
        </p:nvSpPr>
        <p:spPr/>
        <p:txBody>
          <a:bodyPr/>
          <a:lstStyle>
            <a:lvl1pPr>
              <a:defRPr/>
            </a:lvl1pPr>
          </a:lstStyle>
          <a:p>
            <a:pPr lvl="0"/>
            <a:fld id="{5CD63A3D-2FC1-4E4A-BE91-B5B53629C9BB}" type="datetime1">
              <a:rPr lang="en-GB"/>
              <a:pPr lvl="0"/>
              <a:t>01/11/2021</a:t>
            </a:fld>
            <a:endParaRPr lang="en-GB"/>
          </a:p>
        </p:txBody>
      </p:sp>
      <p:sp>
        <p:nvSpPr>
          <p:cNvPr id="5" name="Footer Placeholder 4">
            <a:extLst>
              <a:ext uri="{FF2B5EF4-FFF2-40B4-BE49-F238E27FC236}">
                <a16:creationId xmlns:a16="http://schemas.microsoft.com/office/drawing/2014/main" id="{BD98408A-A78A-4EED-80DE-03A6B88E41D7}"/>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EDFE4B7-DF3A-4A7A-BDE2-60138B29F425}"/>
              </a:ext>
            </a:extLst>
          </p:cNvPr>
          <p:cNvSpPr txBox="1">
            <a:spLocks noGrp="1"/>
          </p:cNvSpPr>
          <p:nvPr>
            <p:ph type="sldNum" sz="quarter" idx="8"/>
          </p:nvPr>
        </p:nvSpPr>
        <p:spPr/>
        <p:txBody>
          <a:bodyPr/>
          <a:lstStyle>
            <a:lvl1pPr>
              <a:defRPr/>
            </a:lvl1pPr>
          </a:lstStyle>
          <a:p>
            <a:pPr lvl="0"/>
            <a:fld id="{26294299-1D1A-4F74-B929-308CBE866FA0}" type="slidenum">
              <a:t>‹#›</a:t>
            </a:fld>
            <a:endParaRPr lang="en-GB"/>
          </a:p>
        </p:txBody>
      </p:sp>
    </p:spTree>
    <p:extLst>
      <p:ext uri="{BB962C8B-B14F-4D97-AF65-F5344CB8AC3E}">
        <p14:creationId xmlns:p14="http://schemas.microsoft.com/office/powerpoint/2010/main" val="1081912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A68EB8-E79A-44FC-AB13-B05B60714EE3}"/>
              </a:ext>
            </a:extLst>
          </p:cNvPr>
          <p:cNvSpPr txBox="1">
            <a:spLocks noGrp="1"/>
          </p:cNvSpPr>
          <p:nvPr>
            <p:ph type="title"/>
          </p:nvPr>
        </p:nvSpPr>
        <p:spPr>
          <a:xfrm>
            <a:off x="467916" y="3039538"/>
            <a:ext cx="5915025" cy="5071527"/>
          </a:xfrm>
        </p:spPr>
        <p:txBody>
          <a:bodyPr anchor="b"/>
          <a:lstStyle>
            <a:lvl1pPr>
              <a:defRPr sz="4500"/>
            </a:lvl1pPr>
          </a:lstStyle>
          <a:p>
            <a:pPr lvl="0"/>
            <a:r>
              <a:rPr lang="en-US"/>
              <a:t>Click to edit Master title style</a:t>
            </a:r>
          </a:p>
        </p:txBody>
      </p:sp>
      <p:sp>
        <p:nvSpPr>
          <p:cNvPr id="3" name="Text Placeholder 2">
            <a:extLst>
              <a:ext uri="{FF2B5EF4-FFF2-40B4-BE49-F238E27FC236}">
                <a16:creationId xmlns:a16="http://schemas.microsoft.com/office/drawing/2014/main" id="{6F944B00-79B3-461F-96E3-66232212C86C}"/>
              </a:ext>
            </a:extLst>
          </p:cNvPr>
          <p:cNvSpPr txBox="1">
            <a:spLocks noGrp="1"/>
          </p:cNvSpPr>
          <p:nvPr>
            <p:ph type="body" idx="1"/>
          </p:nvPr>
        </p:nvSpPr>
        <p:spPr>
          <a:xfrm>
            <a:off x="467916" y="8159044"/>
            <a:ext cx="5915025" cy="2667003"/>
          </a:xfrm>
        </p:spPr>
        <p:txBody>
          <a:bodyPr/>
          <a:lstStyle>
            <a:lvl1pPr marL="0" indent="0">
              <a:buNone/>
              <a:defRPr sz="1800"/>
            </a:lvl1pPr>
          </a:lstStyle>
          <a:p>
            <a:pPr lvl="0"/>
            <a:r>
              <a:rPr lang="en-US"/>
              <a:t>Click to edit Master text styles</a:t>
            </a:r>
          </a:p>
        </p:txBody>
      </p:sp>
      <p:sp>
        <p:nvSpPr>
          <p:cNvPr id="4" name="Date Placeholder 3">
            <a:extLst>
              <a:ext uri="{FF2B5EF4-FFF2-40B4-BE49-F238E27FC236}">
                <a16:creationId xmlns:a16="http://schemas.microsoft.com/office/drawing/2014/main" id="{FD82ACD3-1DC5-4950-9FA6-DC231491794D}"/>
              </a:ext>
            </a:extLst>
          </p:cNvPr>
          <p:cNvSpPr txBox="1">
            <a:spLocks noGrp="1"/>
          </p:cNvSpPr>
          <p:nvPr>
            <p:ph type="dt" sz="half" idx="7"/>
          </p:nvPr>
        </p:nvSpPr>
        <p:spPr/>
        <p:txBody>
          <a:bodyPr/>
          <a:lstStyle>
            <a:lvl1pPr>
              <a:defRPr/>
            </a:lvl1pPr>
          </a:lstStyle>
          <a:p>
            <a:pPr lvl="0"/>
            <a:fld id="{B115E971-5B51-49DC-AB5D-27BCE539210F}" type="datetime1">
              <a:rPr lang="en-GB"/>
              <a:pPr lvl="0"/>
              <a:t>01/11/2021</a:t>
            </a:fld>
            <a:endParaRPr lang="en-GB"/>
          </a:p>
        </p:txBody>
      </p:sp>
      <p:sp>
        <p:nvSpPr>
          <p:cNvPr id="5" name="Footer Placeholder 4">
            <a:extLst>
              <a:ext uri="{FF2B5EF4-FFF2-40B4-BE49-F238E27FC236}">
                <a16:creationId xmlns:a16="http://schemas.microsoft.com/office/drawing/2014/main" id="{8C9AA1FF-0F1E-4678-9CFC-DACD92A1E2E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4E8AC66-A5AA-463C-BC89-5033B4A5834F}"/>
              </a:ext>
            </a:extLst>
          </p:cNvPr>
          <p:cNvSpPr txBox="1">
            <a:spLocks noGrp="1"/>
          </p:cNvSpPr>
          <p:nvPr>
            <p:ph type="sldNum" sz="quarter" idx="8"/>
          </p:nvPr>
        </p:nvSpPr>
        <p:spPr/>
        <p:txBody>
          <a:bodyPr/>
          <a:lstStyle>
            <a:lvl1pPr>
              <a:defRPr/>
            </a:lvl1pPr>
          </a:lstStyle>
          <a:p>
            <a:pPr lvl="0"/>
            <a:fld id="{4E02737A-E8A4-4B32-A3A4-56D836BF5505}" type="slidenum">
              <a:t>‹#›</a:t>
            </a:fld>
            <a:endParaRPr lang="en-GB"/>
          </a:p>
        </p:txBody>
      </p:sp>
    </p:spTree>
    <p:extLst>
      <p:ext uri="{BB962C8B-B14F-4D97-AF65-F5344CB8AC3E}">
        <p14:creationId xmlns:p14="http://schemas.microsoft.com/office/powerpoint/2010/main" val="20820215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3780F-21E4-4288-9B22-914E75F010F5}"/>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9E551BDE-0F8C-45A2-8BD3-FFA00F180138}"/>
              </a:ext>
            </a:extLst>
          </p:cNvPr>
          <p:cNvSpPr txBox="1">
            <a:spLocks noGrp="1"/>
          </p:cNvSpPr>
          <p:nvPr>
            <p:ph idx="1"/>
          </p:nvPr>
        </p:nvSpPr>
        <p:spPr>
          <a:xfrm>
            <a:off x="471492" y="3245553"/>
            <a:ext cx="2914650" cy="7735714"/>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064635-D314-4609-A5E1-788B1C2D0398}"/>
              </a:ext>
            </a:extLst>
          </p:cNvPr>
          <p:cNvSpPr txBox="1">
            <a:spLocks noGrp="1"/>
          </p:cNvSpPr>
          <p:nvPr>
            <p:ph idx="2"/>
          </p:nvPr>
        </p:nvSpPr>
        <p:spPr>
          <a:xfrm>
            <a:off x="3471867" y="3245553"/>
            <a:ext cx="2914650" cy="7735714"/>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F6E4B80-831C-41D9-802E-45C1C73E3A5F}"/>
              </a:ext>
            </a:extLst>
          </p:cNvPr>
          <p:cNvSpPr txBox="1">
            <a:spLocks noGrp="1"/>
          </p:cNvSpPr>
          <p:nvPr>
            <p:ph type="dt" sz="half" idx="7"/>
          </p:nvPr>
        </p:nvSpPr>
        <p:spPr/>
        <p:txBody>
          <a:bodyPr/>
          <a:lstStyle>
            <a:lvl1pPr>
              <a:defRPr/>
            </a:lvl1pPr>
          </a:lstStyle>
          <a:p>
            <a:pPr lvl="0"/>
            <a:fld id="{337AC90D-C93D-4D48-ABA7-E7B569EDB234}" type="datetime1">
              <a:rPr lang="en-GB"/>
              <a:pPr lvl="0"/>
              <a:t>01/11/2021</a:t>
            </a:fld>
            <a:endParaRPr lang="en-GB"/>
          </a:p>
        </p:txBody>
      </p:sp>
      <p:sp>
        <p:nvSpPr>
          <p:cNvPr id="6" name="Footer Placeholder 5">
            <a:extLst>
              <a:ext uri="{FF2B5EF4-FFF2-40B4-BE49-F238E27FC236}">
                <a16:creationId xmlns:a16="http://schemas.microsoft.com/office/drawing/2014/main" id="{EE02B41C-6ED2-4F6C-AA4D-B603C4A96267}"/>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5026D9D8-0A06-406C-A808-3E00846CC5CE}"/>
              </a:ext>
            </a:extLst>
          </p:cNvPr>
          <p:cNvSpPr txBox="1">
            <a:spLocks noGrp="1"/>
          </p:cNvSpPr>
          <p:nvPr>
            <p:ph type="sldNum" sz="quarter" idx="8"/>
          </p:nvPr>
        </p:nvSpPr>
        <p:spPr/>
        <p:txBody>
          <a:bodyPr/>
          <a:lstStyle>
            <a:lvl1pPr>
              <a:defRPr/>
            </a:lvl1pPr>
          </a:lstStyle>
          <a:p>
            <a:pPr lvl="0"/>
            <a:fld id="{8D6AB863-2312-4971-B701-4E5CAA0230EB}" type="slidenum">
              <a:t>‹#›</a:t>
            </a:fld>
            <a:endParaRPr lang="en-GB"/>
          </a:p>
        </p:txBody>
      </p:sp>
    </p:spTree>
    <p:extLst>
      <p:ext uri="{BB962C8B-B14F-4D97-AF65-F5344CB8AC3E}">
        <p14:creationId xmlns:p14="http://schemas.microsoft.com/office/powerpoint/2010/main" val="1642375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5F55F-8465-4663-A366-5668CE12224F}"/>
              </a:ext>
            </a:extLst>
          </p:cNvPr>
          <p:cNvSpPr txBox="1">
            <a:spLocks noGrp="1"/>
          </p:cNvSpPr>
          <p:nvPr>
            <p:ph type="title"/>
          </p:nvPr>
        </p:nvSpPr>
        <p:spPr>
          <a:xfrm>
            <a:off x="472379" y="649114"/>
            <a:ext cx="5915025" cy="2356555"/>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DC4AE259-50C7-4E24-A2B3-4B8511619476}"/>
              </a:ext>
            </a:extLst>
          </p:cNvPr>
          <p:cNvSpPr txBox="1">
            <a:spLocks noGrp="1"/>
          </p:cNvSpPr>
          <p:nvPr>
            <p:ph type="body" idx="1"/>
          </p:nvPr>
        </p:nvSpPr>
        <p:spPr>
          <a:xfrm>
            <a:off x="472379" y="2988734"/>
            <a:ext cx="2901254" cy="1464731"/>
          </a:xfrm>
        </p:spPr>
        <p:txBody>
          <a:bodyPr anchor="b"/>
          <a:lstStyle>
            <a:lvl1pPr marL="0" indent="0">
              <a:buNone/>
              <a:defRPr sz="1800" b="1"/>
            </a:lvl1pPr>
          </a:lstStyle>
          <a:p>
            <a:pPr lvl="0"/>
            <a:r>
              <a:rPr lang="en-US"/>
              <a:t>Click to edit Master text styles</a:t>
            </a:r>
          </a:p>
        </p:txBody>
      </p:sp>
      <p:sp>
        <p:nvSpPr>
          <p:cNvPr id="4" name="Content Placeholder 3">
            <a:extLst>
              <a:ext uri="{FF2B5EF4-FFF2-40B4-BE49-F238E27FC236}">
                <a16:creationId xmlns:a16="http://schemas.microsoft.com/office/drawing/2014/main" id="{4507AC4B-43B3-4C62-90C4-F60C3858C044}"/>
              </a:ext>
            </a:extLst>
          </p:cNvPr>
          <p:cNvSpPr txBox="1">
            <a:spLocks noGrp="1"/>
          </p:cNvSpPr>
          <p:nvPr>
            <p:ph idx="2"/>
          </p:nvPr>
        </p:nvSpPr>
        <p:spPr>
          <a:xfrm>
            <a:off x="472379" y="4453466"/>
            <a:ext cx="2901254" cy="6550377"/>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D3873BD-34A5-4390-8A9E-A4998D979781}"/>
              </a:ext>
            </a:extLst>
          </p:cNvPr>
          <p:cNvSpPr txBox="1">
            <a:spLocks noGrp="1"/>
          </p:cNvSpPr>
          <p:nvPr>
            <p:ph type="body" idx="3"/>
          </p:nvPr>
        </p:nvSpPr>
        <p:spPr>
          <a:xfrm>
            <a:off x="3471867" y="2988734"/>
            <a:ext cx="2915546" cy="1464731"/>
          </a:xfrm>
        </p:spPr>
        <p:txBody>
          <a:bodyPr anchor="b"/>
          <a:lstStyle>
            <a:lvl1pPr marL="0" indent="0">
              <a:buNone/>
              <a:defRPr sz="1800" b="1"/>
            </a:lvl1pPr>
          </a:lstStyle>
          <a:p>
            <a:pPr lvl="0"/>
            <a:r>
              <a:rPr lang="en-US"/>
              <a:t>Click to edit Master text styles</a:t>
            </a:r>
          </a:p>
        </p:txBody>
      </p:sp>
      <p:sp>
        <p:nvSpPr>
          <p:cNvPr id="6" name="Content Placeholder 5">
            <a:extLst>
              <a:ext uri="{FF2B5EF4-FFF2-40B4-BE49-F238E27FC236}">
                <a16:creationId xmlns:a16="http://schemas.microsoft.com/office/drawing/2014/main" id="{6B2B4FE5-F151-47BB-B555-DF2E01609CC9}"/>
              </a:ext>
            </a:extLst>
          </p:cNvPr>
          <p:cNvSpPr txBox="1">
            <a:spLocks noGrp="1"/>
          </p:cNvSpPr>
          <p:nvPr>
            <p:ph idx="4"/>
          </p:nvPr>
        </p:nvSpPr>
        <p:spPr>
          <a:xfrm>
            <a:off x="3471867" y="4453466"/>
            <a:ext cx="2915546" cy="6550377"/>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2C59680-B638-440F-940C-C20D41A60151}"/>
              </a:ext>
            </a:extLst>
          </p:cNvPr>
          <p:cNvSpPr txBox="1">
            <a:spLocks noGrp="1"/>
          </p:cNvSpPr>
          <p:nvPr>
            <p:ph type="dt" sz="half" idx="7"/>
          </p:nvPr>
        </p:nvSpPr>
        <p:spPr/>
        <p:txBody>
          <a:bodyPr/>
          <a:lstStyle>
            <a:lvl1pPr>
              <a:defRPr/>
            </a:lvl1pPr>
          </a:lstStyle>
          <a:p>
            <a:pPr lvl="0"/>
            <a:fld id="{AFE9F8A5-D8E5-4D22-8AB2-B1F0F3D9A779}" type="datetime1">
              <a:rPr lang="en-GB"/>
              <a:pPr lvl="0"/>
              <a:t>01/11/2021</a:t>
            </a:fld>
            <a:endParaRPr lang="en-GB"/>
          </a:p>
        </p:txBody>
      </p:sp>
      <p:sp>
        <p:nvSpPr>
          <p:cNvPr id="8" name="Footer Placeholder 7">
            <a:extLst>
              <a:ext uri="{FF2B5EF4-FFF2-40B4-BE49-F238E27FC236}">
                <a16:creationId xmlns:a16="http://schemas.microsoft.com/office/drawing/2014/main" id="{81415DFF-3F6C-41A2-A255-3254FE40C54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CB59597B-494E-405C-8C53-7C522E669BD1}"/>
              </a:ext>
            </a:extLst>
          </p:cNvPr>
          <p:cNvSpPr txBox="1">
            <a:spLocks noGrp="1"/>
          </p:cNvSpPr>
          <p:nvPr>
            <p:ph type="sldNum" sz="quarter" idx="8"/>
          </p:nvPr>
        </p:nvSpPr>
        <p:spPr/>
        <p:txBody>
          <a:bodyPr/>
          <a:lstStyle>
            <a:lvl1pPr>
              <a:defRPr/>
            </a:lvl1pPr>
          </a:lstStyle>
          <a:p>
            <a:pPr lvl="0"/>
            <a:fld id="{B8571850-6247-4154-9900-80C00E29ECF3}" type="slidenum">
              <a:t>‹#›</a:t>
            </a:fld>
            <a:endParaRPr lang="en-GB"/>
          </a:p>
        </p:txBody>
      </p:sp>
    </p:spTree>
    <p:extLst>
      <p:ext uri="{BB962C8B-B14F-4D97-AF65-F5344CB8AC3E}">
        <p14:creationId xmlns:p14="http://schemas.microsoft.com/office/powerpoint/2010/main" val="6100216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515938-613D-4D95-8894-3AB87C892945}"/>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D77D3CE7-0C33-418F-A321-3C8073B86AE8}"/>
              </a:ext>
            </a:extLst>
          </p:cNvPr>
          <p:cNvSpPr txBox="1">
            <a:spLocks noGrp="1"/>
          </p:cNvSpPr>
          <p:nvPr>
            <p:ph type="dt" sz="half" idx="7"/>
          </p:nvPr>
        </p:nvSpPr>
        <p:spPr/>
        <p:txBody>
          <a:bodyPr/>
          <a:lstStyle>
            <a:lvl1pPr>
              <a:defRPr/>
            </a:lvl1pPr>
          </a:lstStyle>
          <a:p>
            <a:pPr lvl="0"/>
            <a:fld id="{AEA7F935-7620-4DBA-A366-DA90FBDC6D0D}" type="datetime1">
              <a:rPr lang="en-GB"/>
              <a:pPr lvl="0"/>
              <a:t>01/11/2021</a:t>
            </a:fld>
            <a:endParaRPr lang="en-GB"/>
          </a:p>
        </p:txBody>
      </p:sp>
      <p:sp>
        <p:nvSpPr>
          <p:cNvPr id="4" name="Footer Placeholder 3">
            <a:extLst>
              <a:ext uri="{FF2B5EF4-FFF2-40B4-BE49-F238E27FC236}">
                <a16:creationId xmlns:a16="http://schemas.microsoft.com/office/drawing/2014/main" id="{8E25BAEF-AD94-412F-BC44-7486E4094658}"/>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EEC56CE-9B4C-495F-BE41-B7B942066681}"/>
              </a:ext>
            </a:extLst>
          </p:cNvPr>
          <p:cNvSpPr txBox="1">
            <a:spLocks noGrp="1"/>
          </p:cNvSpPr>
          <p:nvPr>
            <p:ph type="sldNum" sz="quarter" idx="8"/>
          </p:nvPr>
        </p:nvSpPr>
        <p:spPr/>
        <p:txBody>
          <a:bodyPr/>
          <a:lstStyle>
            <a:lvl1pPr>
              <a:defRPr/>
            </a:lvl1pPr>
          </a:lstStyle>
          <a:p>
            <a:pPr lvl="0"/>
            <a:fld id="{FE9D908C-9AAE-44CE-96C1-8D631D2E282C}" type="slidenum">
              <a:t>‹#›</a:t>
            </a:fld>
            <a:endParaRPr lang="en-GB"/>
          </a:p>
        </p:txBody>
      </p:sp>
    </p:spTree>
    <p:extLst>
      <p:ext uri="{BB962C8B-B14F-4D97-AF65-F5344CB8AC3E}">
        <p14:creationId xmlns:p14="http://schemas.microsoft.com/office/powerpoint/2010/main" val="1635111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9C5F12-8C56-4A38-A890-220599633F5D}"/>
              </a:ext>
            </a:extLst>
          </p:cNvPr>
          <p:cNvSpPr txBox="1">
            <a:spLocks noGrp="1"/>
          </p:cNvSpPr>
          <p:nvPr>
            <p:ph type="dt" sz="half" idx="7"/>
          </p:nvPr>
        </p:nvSpPr>
        <p:spPr/>
        <p:txBody>
          <a:bodyPr/>
          <a:lstStyle>
            <a:lvl1pPr>
              <a:defRPr/>
            </a:lvl1pPr>
          </a:lstStyle>
          <a:p>
            <a:pPr lvl="0"/>
            <a:fld id="{E6C9B2EF-793F-4063-8117-6BCF4DE16672}" type="datetime1">
              <a:rPr lang="en-GB"/>
              <a:pPr lvl="0"/>
              <a:t>01/11/2021</a:t>
            </a:fld>
            <a:endParaRPr lang="en-GB"/>
          </a:p>
        </p:txBody>
      </p:sp>
      <p:sp>
        <p:nvSpPr>
          <p:cNvPr id="3" name="Footer Placeholder 2">
            <a:extLst>
              <a:ext uri="{FF2B5EF4-FFF2-40B4-BE49-F238E27FC236}">
                <a16:creationId xmlns:a16="http://schemas.microsoft.com/office/drawing/2014/main" id="{9F353992-6FA1-48D1-B7BB-B62862B60CCA}"/>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EA3D9060-7175-41E0-AB79-9F038B83840E}"/>
              </a:ext>
            </a:extLst>
          </p:cNvPr>
          <p:cNvSpPr txBox="1">
            <a:spLocks noGrp="1"/>
          </p:cNvSpPr>
          <p:nvPr>
            <p:ph type="sldNum" sz="quarter" idx="8"/>
          </p:nvPr>
        </p:nvSpPr>
        <p:spPr/>
        <p:txBody>
          <a:bodyPr/>
          <a:lstStyle>
            <a:lvl1pPr>
              <a:defRPr/>
            </a:lvl1pPr>
          </a:lstStyle>
          <a:p>
            <a:pPr lvl="0"/>
            <a:fld id="{13560062-E679-4321-930E-136340989556}" type="slidenum">
              <a:t>‹#›</a:t>
            </a:fld>
            <a:endParaRPr lang="en-GB"/>
          </a:p>
        </p:txBody>
      </p:sp>
    </p:spTree>
    <p:extLst>
      <p:ext uri="{BB962C8B-B14F-4D97-AF65-F5344CB8AC3E}">
        <p14:creationId xmlns:p14="http://schemas.microsoft.com/office/powerpoint/2010/main" val="3997982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A055E-C68F-4C12-ABD8-BEDD3DC7967F}"/>
              </a:ext>
            </a:extLst>
          </p:cNvPr>
          <p:cNvSpPr txBox="1">
            <a:spLocks noGrp="1"/>
          </p:cNvSpPr>
          <p:nvPr>
            <p:ph type="title"/>
          </p:nvPr>
        </p:nvSpPr>
        <p:spPr>
          <a:xfrm>
            <a:off x="472379" y="812801"/>
            <a:ext cx="2211887" cy="2844798"/>
          </a:xfrm>
        </p:spPr>
        <p:txBody>
          <a:bodyPr anchor="b"/>
          <a:lstStyle>
            <a:lvl1pPr>
              <a:defRPr sz="2400"/>
            </a:lvl1pPr>
          </a:lstStyle>
          <a:p>
            <a:pPr lvl="0"/>
            <a:r>
              <a:rPr lang="en-US"/>
              <a:t>Click to edit Master title style</a:t>
            </a:r>
          </a:p>
        </p:txBody>
      </p:sp>
      <p:sp>
        <p:nvSpPr>
          <p:cNvPr id="3" name="Content Placeholder 2">
            <a:extLst>
              <a:ext uri="{FF2B5EF4-FFF2-40B4-BE49-F238E27FC236}">
                <a16:creationId xmlns:a16="http://schemas.microsoft.com/office/drawing/2014/main" id="{609F36CD-DCB5-4B44-9826-173AFA1749C1}"/>
              </a:ext>
            </a:extLst>
          </p:cNvPr>
          <p:cNvSpPr txBox="1">
            <a:spLocks noGrp="1"/>
          </p:cNvSpPr>
          <p:nvPr>
            <p:ph idx="1"/>
          </p:nvPr>
        </p:nvSpPr>
        <p:spPr>
          <a:xfrm>
            <a:off x="2915546" y="1755428"/>
            <a:ext cx="3471867" cy="866422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7861698-7301-4D43-9046-ECCFEA977400}"/>
              </a:ext>
            </a:extLst>
          </p:cNvPr>
          <p:cNvSpPr txBox="1">
            <a:spLocks noGrp="1"/>
          </p:cNvSpPr>
          <p:nvPr>
            <p:ph type="body" idx="2"/>
          </p:nvPr>
        </p:nvSpPr>
        <p:spPr>
          <a:xfrm>
            <a:off x="472379" y="3657600"/>
            <a:ext cx="2211887" cy="6776152"/>
          </a:xfrm>
        </p:spPr>
        <p:txBody>
          <a:bodyPr/>
          <a:lstStyle>
            <a:lvl1pPr marL="0" indent="0">
              <a:buNone/>
              <a:defRPr sz="1200"/>
            </a:lvl1pPr>
          </a:lstStyle>
          <a:p>
            <a:pPr lvl="0"/>
            <a:r>
              <a:rPr lang="en-US"/>
              <a:t>Click to edit Master text styles</a:t>
            </a:r>
          </a:p>
        </p:txBody>
      </p:sp>
      <p:sp>
        <p:nvSpPr>
          <p:cNvPr id="5" name="Date Placeholder 4">
            <a:extLst>
              <a:ext uri="{FF2B5EF4-FFF2-40B4-BE49-F238E27FC236}">
                <a16:creationId xmlns:a16="http://schemas.microsoft.com/office/drawing/2014/main" id="{0BE56665-611B-4BC9-815B-C78CF12ED6D1}"/>
              </a:ext>
            </a:extLst>
          </p:cNvPr>
          <p:cNvSpPr txBox="1">
            <a:spLocks noGrp="1"/>
          </p:cNvSpPr>
          <p:nvPr>
            <p:ph type="dt" sz="half" idx="7"/>
          </p:nvPr>
        </p:nvSpPr>
        <p:spPr/>
        <p:txBody>
          <a:bodyPr/>
          <a:lstStyle>
            <a:lvl1pPr>
              <a:defRPr/>
            </a:lvl1pPr>
          </a:lstStyle>
          <a:p>
            <a:pPr lvl="0"/>
            <a:fld id="{84E8482F-2DAE-4232-8C5D-722041B4D8C9}" type="datetime1">
              <a:rPr lang="en-GB"/>
              <a:pPr lvl="0"/>
              <a:t>01/11/2021</a:t>
            </a:fld>
            <a:endParaRPr lang="en-GB"/>
          </a:p>
        </p:txBody>
      </p:sp>
      <p:sp>
        <p:nvSpPr>
          <p:cNvPr id="6" name="Footer Placeholder 5">
            <a:extLst>
              <a:ext uri="{FF2B5EF4-FFF2-40B4-BE49-F238E27FC236}">
                <a16:creationId xmlns:a16="http://schemas.microsoft.com/office/drawing/2014/main" id="{3F187EA4-7198-45E1-9ACF-451E7E3427DE}"/>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556FD00C-F479-4418-8DA3-876A97B45AB9}"/>
              </a:ext>
            </a:extLst>
          </p:cNvPr>
          <p:cNvSpPr txBox="1">
            <a:spLocks noGrp="1"/>
          </p:cNvSpPr>
          <p:nvPr>
            <p:ph type="sldNum" sz="quarter" idx="8"/>
          </p:nvPr>
        </p:nvSpPr>
        <p:spPr/>
        <p:txBody>
          <a:bodyPr/>
          <a:lstStyle>
            <a:lvl1pPr>
              <a:defRPr/>
            </a:lvl1pPr>
          </a:lstStyle>
          <a:p>
            <a:pPr lvl="0"/>
            <a:fld id="{A4707A6C-8165-4998-BD02-83D9122960DC}" type="slidenum">
              <a:t>‹#›</a:t>
            </a:fld>
            <a:endParaRPr lang="en-GB"/>
          </a:p>
        </p:txBody>
      </p:sp>
    </p:spTree>
    <p:extLst>
      <p:ext uri="{BB962C8B-B14F-4D97-AF65-F5344CB8AC3E}">
        <p14:creationId xmlns:p14="http://schemas.microsoft.com/office/powerpoint/2010/main" val="22403471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9A7C-2E87-4D71-900E-8D07F4637A74}"/>
              </a:ext>
            </a:extLst>
          </p:cNvPr>
          <p:cNvSpPr txBox="1">
            <a:spLocks noGrp="1"/>
          </p:cNvSpPr>
          <p:nvPr>
            <p:ph type="title"/>
          </p:nvPr>
        </p:nvSpPr>
        <p:spPr>
          <a:xfrm>
            <a:off x="472379" y="812801"/>
            <a:ext cx="2211887" cy="2844798"/>
          </a:xfrm>
        </p:spPr>
        <p:txBody>
          <a:bodyPr anchor="b"/>
          <a:lstStyle>
            <a:lvl1pPr>
              <a:defRPr sz="2400"/>
            </a:lvl1pPr>
          </a:lstStyle>
          <a:p>
            <a:pPr lvl="0"/>
            <a:r>
              <a:rPr lang="en-US"/>
              <a:t>Click to edit Master title style</a:t>
            </a:r>
          </a:p>
        </p:txBody>
      </p:sp>
      <p:sp>
        <p:nvSpPr>
          <p:cNvPr id="3" name="Picture Placeholder 2">
            <a:extLst>
              <a:ext uri="{FF2B5EF4-FFF2-40B4-BE49-F238E27FC236}">
                <a16:creationId xmlns:a16="http://schemas.microsoft.com/office/drawing/2014/main" id="{24C16C20-64D1-4A2D-BFE1-73128256A93C}"/>
              </a:ext>
            </a:extLst>
          </p:cNvPr>
          <p:cNvSpPr txBox="1">
            <a:spLocks noGrp="1"/>
          </p:cNvSpPr>
          <p:nvPr>
            <p:ph type="pic" idx="1"/>
          </p:nvPr>
        </p:nvSpPr>
        <p:spPr>
          <a:xfrm>
            <a:off x="2915546" y="1755428"/>
            <a:ext cx="3471867" cy="8664223"/>
          </a:xfrm>
        </p:spPr>
        <p:txBody>
          <a:bodyPr/>
          <a:lstStyle>
            <a:lvl1pPr marL="0" indent="0">
              <a:buNone/>
              <a:defRPr sz="2400"/>
            </a:lvl1pPr>
          </a:lstStyle>
          <a:p>
            <a:pPr lvl="0"/>
            <a:r>
              <a:rPr lang="en-US"/>
              <a:t>Click icon to add picture</a:t>
            </a:r>
          </a:p>
        </p:txBody>
      </p:sp>
      <p:sp>
        <p:nvSpPr>
          <p:cNvPr id="4" name="Text Placeholder 3">
            <a:extLst>
              <a:ext uri="{FF2B5EF4-FFF2-40B4-BE49-F238E27FC236}">
                <a16:creationId xmlns:a16="http://schemas.microsoft.com/office/drawing/2014/main" id="{771314A6-2F3E-4FEE-BF07-DD21AFCF0F98}"/>
              </a:ext>
            </a:extLst>
          </p:cNvPr>
          <p:cNvSpPr txBox="1">
            <a:spLocks noGrp="1"/>
          </p:cNvSpPr>
          <p:nvPr>
            <p:ph type="body" idx="2"/>
          </p:nvPr>
        </p:nvSpPr>
        <p:spPr>
          <a:xfrm>
            <a:off x="472379" y="3657600"/>
            <a:ext cx="2211887" cy="6776152"/>
          </a:xfrm>
        </p:spPr>
        <p:txBody>
          <a:bodyPr/>
          <a:lstStyle>
            <a:lvl1pPr marL="0" indent="0">
              <a:buNone/>
              <a:defRPr sz="1200"/>
            </a:lvl1pPr>
          </a:lstStyle>
          <a:p>
            <a:pPr lvl="0"/>
            <a:r>
              <a:rPr lang="en-US"/>
              <a:t>Click to edit Master text styles</a:t>
            </a:r>
          </a:p>
        </p:txBody>
      </p:sp>
      <p:sp>
        <p:nvSpPr>
          <p:cNvPr id="5" name="Date Placeholder 4">
            <a:extLst>
              <a:ext uri="{FF2B5EF4-FFF2-40B4-BE49-F238E27FC236}">
                <a16:creationId xmlns:a16="http://schemas.microsoft.com/office/drawing/2014/main" id="{1945BABF-2546-4010-8472-AF4F83F2EFB2}"/>
              </a:ext>
            </a:extLst>
          </p:cNvPr>
          <p:cNvSpPr txBox="1">
            <a:spLocks noGrp="1"/>
          </p:cNvSpPr>
          <p:nvPr>
            <p:ph type="dt" sz="half" idx="7"/>
          </p:nvPr>
        </p:nvSpPr>
        <p:spPr/>
        <p:txBody>
          <a:bodyPr/>
          <a:lstStyle>
            <a:lvl1pPr>
              <a:defRPr/>
            </a:lvl1pPr>
          </a:lstStyle>
          <a:p>
            <a:pPr lvl="0"/>
            <a:fld id="{33AC80FC-AD93-40AA-8C86-422C05B9B23B}" type="datetime1">
              <a:rPr lang="en-GB"/>
              <a:pPr lvl="0"/>
              <a:t>01/11/2021</a:t>
            </a:fld>
            <a:endParaRPr lang="en-GB"/>
          </a:p>
        </p:txBody>
      </p:sp>
      <p:sp>
        <p:nvSpPr>
          <p:cNvPr id="6" name="Footer Placeholder 5">
            <a:extLst>
              <a:ext uri="{FF2B5EF4-FFF2-40B4-BE49-F238E27FC236}">
                <a16:creationId xmlns:a16="http://schemas.microsoft.com/office/drawing/2014/main" id="{6576EF9D-04EE-4E40-8EE5-820A17E04CE3}"/>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16DAF79-E590-49B1-B6C5-6CFD25EC2E41}"/>
              </a:ext>
            </a:extLst>
          </p:cNvPr>
          <p:cNvSpPr txBox="1">
            <a:spLocks noGrp="1"/>
          </p:cNvSpPr>
          <p:nvPr>
            <p:ph type="sldNum" sz="quarter" idx="8"/>
          </p:nvPr>
        </p:nvSpPr>
        <p:spPr/>
        <p:txBody>
          <a:bodyPr/>
          <a:lstStyle>
            <a:lvl1pPr>
              <a:defRPr/>
            </a:lvl1pPr>
          </a:lstStyle>
          <a:p>
            <a:pPr lvl="0"/>
            <a:fld id="{3494D8EC-1368-4908-BBF7-3FAD0BE50B0E}" type="slidenum">
              <a:t>‹#›</a:t>
            </a:fld>
            <a:endParaRPr lang="en-GB"/>
          </a:p>
        </p:txBody>
      </p:sp>
    </p:spTree>
    <p:extLst>
      <p:ext uri="{BB962C8B-B14F-4D97-AF65-F5344CB8AC3E}">
        <p14:creationId xmlns:p14="http://schemas.microsoft.com/office/powerpoint/2010/main" val="11932770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E0F4E19-5261-48B1-A416-498F3FB13E72}"/>
              </a:ext>
            </a:extLst>
          </p:cNvPr>
          <p:cNvSpPr txBox="1">
            <a:spLocks noGrp="1"/>
          </p:cNvSpPr>
          <p:nvPr>
            <p:ph type="title"/>
          </p:nvPr>
        </p:nvSpPr>
        <p:spPr>
          <a:xfrm>
            <a:off x="471492" y="649114"/>
            <a:ext cx="5915025" cy="2356555"/>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F3CD8C0A-FDA7-4F2C-AC13-64FB7C242218}"/>
              </a:ext>
            </a:extLst>
          </p:cNvPr>
          <p:cNvSpPr txBox="1">
            <a:spLocks noGrp="1"/>
          </p:cNvSpPr>
          <p:nvPr>
            <p:ph type="body" idx="1"/>
          </p:nvPr>
        </p:nvSpPr>
        <p:spPr>
          <a:xfrm>
            <a:off x="471492" y="3245553"/>
            <a:ext cx="5915025" cy="7735714"/>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347084-C090-4770-92C8-DFAD91DC9516}"/>
              </a:ext>
            </a:extLst>
          </p:cNvPr>
          <p:cNvSpPr txBox="1">
            <a:spLocks noGrp="1"/>
          </p:cNvSpPr>
          <p:nvPr>
            <p:ph type="dt" sz="half" idx="2"/>
          </p:nvPr>
        </p:nvSpPr>
        <p:spPr>
          <a:xfrm>
            <a:off x="471492" y="11300182"/>
            <a:ext cx="1543050" cy="649114"/>
          </a:xfrm>
          <a:prstGeom prst="rect">
            <a:avLst/>
          </a:prstGeom>
          <a:noFill/>
          <a:ln>
            <a:noFill/>
          </a:ln>
        </p:spPr>
        <p:txBody>
          <a:bodyPr vert="horz" wrap="square" lIns="91440" tIns="45720" rIns="91440" bIns="45720" anchor="ctr" anchorCtr="0" compatLnSpc="1">
            <a:noAutofit/>
          </a:bodyPr>
          <a:lstStyle>
            <a:lvl1pPr marL="0" marR="0" lvl="0" indent="0" algn="l" defTabSz="457200" rtl="0" fontAlgn="auto" hangingPunct="1">
              <a:lnSpc>
                <a:spcPct val="100000"/>
              </a:lnSpc>
              <a:spcBef>
                <a:spcPts val="0"/>
              </a:spcBef>
              <a:spcAft>
                <a:spcPts val="0"/>
              </a:spcAft>
              <a:buNone/>
              <a:tabLst/>
              <a:defRPr lang="en-GB" sz="900" b="0" i="0" u="none" strike="noStrike" kern="1200" cap="none" spc="0" baseline="0">
                <a:solidFill>
                  <a:srgbClr val="898989"/>
                </a:solidFill>
                <a:uFillTx/>
                <a:latin typeface="Calibri"/>
              </a:defRPr>
            </a:lvl1pPr>
          </a:lstStyle>
          <a:p>
            <a:pPr lvl="0"/>
            <a:fld id="{796175AF-AE00-4C3E-B949-9D264710F8E4}" type="datetime1">
              <a:rPr lang="en-GB"/>
              <a:pPr lvl="0"/>
              <a:t>01/11/2021</a:t>
            </a:fld>
            <a:endParaRPr lang="en-GB"/>
          </a:p>
        </p:txBody>
      </p:sp>
      <p:sp>
        <p:nvSpPr>
          <p:cNvPr id="5" name="Footer Placeholder 4">
            <a:extLst>
              <a:ext uri="{FF2B5EF4-FFF2-40B4-BE49-F238E27FC236}">
                <a16:creationId xmlns:a16="http://schemas.microsoft.com/office/drawing/2014/main" id="{6C0FC581-5455-40C2-BB88-8732909666FF}"/>
              </a:ext>
            </a:extLst>
          </p:cNvPr>
          <p:cNvSpPr txBox="1">
            <a:spLocks noGrp="1"/>
          </p:cNvSpPr>
          <p:nvPr>
            <p:ph type="ftr" sz="quarter" idx="3"/>
          </p:nvPr>
        </p:nvSpPr>
        <p:spPr>
          <a:xfrm>
            <a:off x="2271717" y="11300182"/>
            <a:ext cx="2314574" cy="649114"/>
          </a:xfrm>
          <a:prstGeom prst="rect">
            <a:avLst/>
          </a:prstGeom>
          <a:noFill/>
          <a:ln>
            <a:noFill/>
          </a:ln>
        </p:spPr>
        <p:txBody>
          <a:bodyPr vert="horz" wrap="square" lIns="91440" tIns="45720" rIns="91440" bIns="45720" anchor="ctr" anchorCtr="1" compatLnSpc="1">
            <a:noAutofit/>
          </a:bodyPr>
          <a:lstStyle>
            <a:lvl1pPr marL="0" marR="0" lvl="0" indent="0" algn="ctr" defTabSz="457200" rtl="0" fontAlgn="auto" hangingPunct="1">
              <a:lnSpc>
                <a:spcPct val="100000"/>
              </a:lnSpc>
              <a:spcBef>
                <a:spcPts val="0"/>
              </a:spcBef>
              <a:spcAft>
                <a:spcPts val="0"/>
              </a:spcAft>
              <a:buNone/>
              <a:tabLst/>
              <a:defRPr lang="en-GB" sz="900" b="0" i="0" u="none" strike="noStrike" kern="1200" cap="none" spc="0" baseline="0">
                <a:solidFill>
                  <a:srgbClr val="898989"/>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23E95605-279F-4878-979F-DA5DF9F09C6D}"/>
              </a:ext>
            </a:extLst>
          </p:cNvPr>
          <p:cNvSpPr txBox="1">
            <a:spLocks noGrp="1"/>
          </p:cNvSpPr>
          <p:nvPr>
            <p:ph type="sldNum" sz="quarter" idx="4"/>
          </p:nvPr>
        </p:nvSpPr>
        <p:spPr>
          <a:xfrm>
            <a:off x="4843467" y="11300182"/>
            <a:ext cx="1543050" cy="649114"/>
          </a:xfrm>
          <a:prstGeom prst="rect">
            <a:avLst/>
          </a:prstGeom>
          <a:noFill/>
          <a:ln>
            <a:noFill/>
          </a:ln>
        </p:spPr>
        <p:txBody>
          <a:bodyPr vert="horz" wrap="square" lIns="91440" tIns="45720" rIns="91440" bIns="45720" anchor="ctr" anchorCtr="0" compatLnSpc="1">
            <a:noAutofit/>
          </a:bodyPr>
          <a:lstStyle>
            <a:lvl1pPr marL="0" marR="0" lvl="0" indent="0" algn="r" defTabSz="457200" rtl="0" fontAlgn="auto" hangingPunct="1">
              <a:lnSpc>
                <a:spcPct val="100000"/>
              </a:lnSpc>
              <a:spcBef>
                <a:spcPts val="0"/>
              </a:spcBef>
              <a:spcAft>
                <a:spcPts val="0"/>
              </a:spcAft>
              <a:buNone/>
              <a:tabLst/>
              <a:defRPr lang="en-GB" sz="900" b="0" i="0" u="none" strike="noStrike" kern="1200" cap="none" spc="0" baseline="0">
                <a:solidFill>
                  <a:srgbClr val="898989"/>
                </a:solidFill>
                <a:uFillTx/>
                <a:latin typeface="Calibri"/>
              </a:defRPr>
            </a:lvl1pPr>
          </a:lstStyle>
          <a:p>
            <a:pPr lvl="0"/>
            <a:fld id="{C57B584B-05CC-4370-87CE-670E40CF2ACA}" type="slidenum">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685800" rtl="0" fontAlgn="auto" hangingPunct="1">
        <a:lnSpc>
          <a:spcPct val="90000"/>
        </a:lnSpc>
        <a:spcBef>
          <a:spcPts val="0"/>
        </a:spcBef>
        <a:spcAft>
          <a:spcPts val="0"/>
        </a:spcAft>
        <a:buNone/>
        <a:tabLst/>
        <a:defRPr lang="en-US" sz="3300" b="0" i="0" u="none" strike="noStrike" kern="1200" cap="none" spc="0" baseline="0">
          <a:solidFill>
            <a:srgbClr val="000000"/>
          </a:solidFill>
          <a:uFillTx/>
          <a:latin typeface="Calibri Light"/>
        </a:defRPr>
      </a:lvl1pPr>
    </p:titleStyle>
    <p:bodyStyle>
      <a:lvl1pPr marL="171450" marR="0" lvl="0" indent="-171450" algn="l" defTabSz="685800" rtl="0" fontAlgn="auto" hangingPunct="1">
        <a:lnSpc>
          <a:spcPct val="90000"/>
        </a:lnSpc>
        <a:spcBef>
          <a:spcPts val="750"/>
        </a:spcBef>
        <a:spcAft>
          <a:spcPts val="0"/>
        </a:spcAft>
        <a:buSzPct val="100000"/>
        <a:buFont typeface="Arial" pitchFamily="34"/>
        <a:buChar char="•"/>
        <a:tabLst/>
        <a:defRPr lang="en-US" sz="2100" b="0" i="0" u="none" strike="noStrike" kern="1200" cap="none" spc="0" baseline="0">
          <a:solidFill>
            <a:srgbClr val="000000"/>
          </a:solidFill>
          <a:uFillTx/>
          <a:latin typeface="Calibri"/>
        </a:defRPr>
      </a:lvl1pPr>
      <a:lvl2pPr marL="514350" marR="0" lvl="1" indent="-171450" algn="l" defTabSz="685800" rtl="0" fontAlgn="auto" hangingPunct="1">
        <a:lnSpc>
          <a:spcPct val="90000"/>
        </a:lnSpc>
        <a:spcBef>
          <a:spcPts val="375"/>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2pPr>
      <a:lvl3pPr marL="857250" marR="0" lvl="2" indent="-171450" algn="l" defTabSz="685800" rtl="0" fontAlgn="auto" hangingPunct="1">
        <a:lnSpc>
          <a:spcPct val="90000"/>
        </a:lnSpc>
        <a:spcBef>
          <a:spcPts val="375"/>
        </a:spcBef>
        <a:spcAft>
          <a:spcPts val="0"/>
        </a:spcAft>
        <a:buSzPct val="100000"/>
        <a:buFont typeface="Arial" pitchFamily="34"/>
        <a:buChar char="•"/>
        <a:tabLst/>
        <a:defRPr lang="en-US" sz="1500" b="0" i="0" u="none" strike="noStrike" kern="1200" cap="none" spc="0" baseline="0">
          <a:solidFill>
            <a:srgbClr val="000000"/>
          </a:solidFill>
          <a:uFillTx/>
          <a:latin typeface="Calibri"/>
        </a:defRPr>
      </a:lvl3pPr>
      <a:lvl4pPr marL="1200150" marR="0" lvl="3" indent="-171450" algn="l" defTabSz="685800" rtl="0" fontAlgn="auto" hangingPunct="1">
        <a:lnSpc>
          <a:spcPct val="90000"/>
        </a:lnSpc>
        <a:spcBef>
          <a:spcPts val="375"/>
        </a:spcBef>
        <a:spcAft>
          <a:spcPts val="0"/>
        </a:spcAft>
        <a:buSzPct val="100000"/>
        <a:buFont typeface="Arial" pitchFamily="34"/>
        <a:buChar char="•"/>
        <a:tabLst/>
        <a:defRPr lang="en-US" sz="1350" b="0" i="0" u="none" strike="noStrike" kern="1200" cap="none" spc="0" baseline="0">
          <a:solidFill>
            <a:srgbClr val="000000"/>
          </a:solidFill>
          <a:uFillTx/>
          <a:latin typeface="Calibri"/>
        </a:defRPr>
      </a:lvl4pPr>
      <a:lvl5pPr marL="1543050" marR="0" lvl="4" indent="-171450" algn="l" defTabSz="685800" rtl="0" fontAlgn="auto" hangingPunct="1">
        <a:lnSpc>
          <a:spcPct val="90000"/>
        </a:lnSpc>
        <a:spcBef>
          <a:spcPts val="375"/>
        </a:spcBef>
        <a:spcAft>
          <a:spcPts val="0"/>
        </a:spcAft>
        <a:buSzPct val="100000"/>
        <a:buFont typeface="Arial" pitchFamily="34"/>
        <a:buChar char="•"/>
        <a:tabLst/>
        <a:defRPr lang="en-US" sz="135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sv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8.sv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public.tableau.com/app/profile/christine.jiang8779/viz/RacetoResilienceDashboardforinitiatives/Dashboard1?publish=yes" TargetMode="External"/><Relationship Id="rId11" Type="http://schemas.openxmlformats.org/officeDocument/2006/relationships/image" Target="../media/image7.png"/><Relationship Id="rId5" Type="http://schemas.openxmlformats.org/officeDocument/2006/relationships/hyperlink" Target="R2R_Onepager_V5.pptx" TargetMode="External"/><Relationship Id="rId10" Type="http://schemas.openxmlformats.org/officeDocument/2006/relationships/image" Target="../media/image6.svg"/><Relationship Id="rId4" Type="http://schemas.openxmlformats.org/officeDocument/2006/relationships/image" Target="../media/image2.png"/><Relationship Id="rId9"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svg"/><Relationship Id="rId3" Type="http://schemas.openxmlformats.org/officeDocument/2006/relationships/image" Target="../media/image9.jpe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16.svg"/><Relationship Id="rId5" Type="http://schemas.openxmlformats.org/officeDocument/2006/relationships/image" Target="../media/image11.jpeg"/><Relationship Id="rId10" Type="http://schemas.openxmlformats.org/officeDocument/2006/relationships/image" Target="../media/image15.png"/><Relationship Id="rId4" Type="http://schemas.openxmlformats.org/officeDocument/2006/relationships/image" Target="../media/image10.jpg"/><Relationship Id="rId9" Type="http://schemas.openxmlformats.org/officeDocument/2006/relationships/image" Target="../media/image14.jpeg"/><Relationship Id="rId1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name="Slide1">
    <p:bg>
      <p:bgPr>
        <a:solidFill>
          <a:srgbClr val="112E4D"/>
        </a:solidFill>
        <a:effectLst/>
      </p:bgPr>
    </p:bg>
    <p:spTree>
      <p:nvGrpSpPr>
        <p:cNvPr id="1" name=""/>
        <p:cNvGrpSpPr/>
        <p:nvPr/>
      </p:nvGrpSpPr>
      <p:grpSpPr>
        <a:xfrm>
          <a:off x="0" y="0"/>
          <a:ext cx="0" cy="0"/>
          <a:chOff x="0" y="0"/>
          <a:chExt cx="0" cy="0"/>
        </a:xfrm>
      </p:grpSpPr>
      <p:sp>
        <p:nvSpPr>
          <p:cNvPr id="115" name="Freeform 5">
            <a:extLst>
              <a:ext uri="{FF2B5EF4-FFF2-40B4-BE49-F238E27FC236}">
                <a16:creationId xmlns:a16="http://schemas.microsoft.com/office/drawing/2014/main" id="{CBFE3725-C3E0-434B-8ADB-5A65AF866861}"/>
              </a:ext>
            </a:extLst>
          </p:cNvPr>
          <p:cNvSpPr>
            <a:spLocks noEditPoints="1"/>
          </p:cNvSpPr>
          <p:nvPr/>
        </p:nvSpPr>
        <p:spPr bwMode="auto">
          <a:xfrm>
            <a:off x="2573074" y="5562940"/>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86" name="Freeform 5">
            <a:extLst>
              <a:ext uri="{FF2B5EF4-FFF2-40B4-BE49-F238E27FC236}">
                <a16:creationId xmlns:a16="http://schemas.microsoft.com/office/drawing/2014/main" id="{32239F02-6CDB-4FE1-9743-943B5C327C5C}"/>
              </a:ext>
            </a:extLst>
          </p:cNvPr>
          <p:cNvSpPr>
            <a:spLocks noEditPoints="1"/>
          </p:cNvSpPr>
          <p:nvPr/>
        </p:nvSpPr>
        <p:spPr bwMode="auto">
          <a:xfrm>
            <a:off x="2586852" y="3281604"/>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87" name="Freeform 5">
            <a:extLst>
              <a:ext uri="{FF2B5EF4-FFF2-40B4-BE49-F238E27FC236}">
                <a16:creationId xmlns:a16="http://schemas.microsoft.com/office/drawing/2014/main" id="{93FDDA67-8EAA-49DB-B2AD-D35F18C74821}"/>
              </a:ext>
            </a:extLst>
          </p:cNvPr>
          <p:cNvSpPr>
            <a:spLocks noEditPoints="1"/>
          </p:cNvSpPr>
          <p:nvPr/>
        </p:nvSpPr>
        <p:spPr bwMode="auto">
          <a:xfrm>
            <a:off x="4569936" y="3266136"/>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pic>
        <p:nvPicPr>
          <p:cNvPr id="2" name="Picture 8">
            <a:extLst>
              <a:ext uri="{FF2B5EF4-FFF2-40B4-BE49-F238E27FC236}">
                <a16:creationId xmlns:a16="http://schemas.microsoft.com/office/drawing/2014/main" id="{658A2751-8B3D-4FA7-8D89-EC6B57006360}"/>
              </a:ext>
            </a:extLst>
          </p:cNvPr>
          <p:cNvPicPr>
            <a:picLocks noChangeAspect="1"/>
          </p:cNvPicPr>
          <p:nvPr/>
        </p:nvPicPr>
        <p:blipFill>
          <a:blip r:embed="rId3"/>
          <a:srcRect t="13170" b="1910"/>
          <a:stretch>
            <a:fillRect/>
          </a:stretch>
        </p:blipFill>
        <p:spPr>
          <a:xfrm>
            <a:off x="0" y="11261860"/>
            <a:ext cx="6858000" cy="928628"/>
          </a:xfrm>
          <a:prstGeom prst="rect">
            <a:avLst/>
          </a:prstGeom>
          <a:noFill/>
          <a:ln cap="flat">
            <a:noFill/>
          </a:ln>
        </p:spPr>
      </p:pic>
      <p:sp>
        <p:nvSpPr>
          <p:cNvPr id="3" name="TextBox 20">
            <a:extLst>
              <a:ext uri="{FF2B5EF4-FFF2-40B4-BE49-F238E27FC236}">
                <a16:creationId xmlns:a16="http://schemas.microsoft.com/office/drawing/2014/main" id="{3B4B4145-9BE4-4A00-9C59-736D3CB0293D}"/>
              </a:ext>
            </a:extLst>
          </p:cNvPr>
          <p:cNvSpPr txBox="1"/>
          <p:nvPr/>
        </p:nvSpPr>
        <p:spPr>
          <a:xfrm>
            <a:off x="1938061" y="292274"/>
            <a:ext cx="4793815" cy="830997"/>
          </a:xfrm>
          <a:prstGeom prst="rect">
            <a:avLst/>
          </a:prstGeom>
          <a:noFill/>
          <a:ln cap="flat">
            <a:noFill/>
          </a:ln>
        </p:spPr>
        <p:txBody>
          <a:bodyPr vert="horz" wrap="square" lIns="91440" tIns="45720" rIns="91440" bIns="45720" anchor="t" anchorCtr="0" compatLnSpc="1">
            <a:spAutoFit/>
          </a:bodyPr>
          <a:lstStyle/>
          <a:p>
            <a:pPr marL="0" marR="0" lvl="0" indent="0"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00" dirty="0">
                <a:solidFill>
                  <a:srgbClr val="FFFFFF"/>
                </a:solidFill>
                <a:latin typeface="72 Black" pitchFamily="34"/>
                <a:cs typeface="72 Black" pitchFamily="34"/>
              </a:rPr>
              <a:t>G</a:t>
            </a:r>
            <a:r>
              <a:rPr lang="en-GB" sz="1600" b="0" i="0" u="none" strike="noStrike" kern="1200" cap="none" spc="0" baseline="0" dirty="0">
                <a:solidFill>
                  <a:srgbClr val="FFFFFF"/>
                </a:solidFill>
                <a:uFillTx/>
                <a:latin typeface="72 Black" pitchFamily="34"/>
                <a:cs typeface="72 Black" pitchFamily="34"/>
              </a:rPr>
              <a:t>alvanising action from non-state actors to help </a:t>
            </a:r>
            <a:r>
              <a:rPr lang="en-GB" sz="1600" b="0" i="0" u="none" strike="noStrike" kern="1200" cap="none" spc="0" baseline="0" dirty="0">
                <a:solidFill>
                  <a:schemeClr val="bg1"/>
                </a:solidFill>
                <a:uFillTx/>
                <a:latin typeface="72 Black" pitchFamily="34"/>
                <a:cs typeface="72 Black" pitchFamily="34"/>
              </a:rPr>
              <a:t>make</a:t>
            </a:r>
            <a:r>
              <a:rPr lang="en-GB" sz="1600" b="0" i="0" u="none" strike="noStrike" kern="1200" cap="none" spc="0" baseline="0" dirty="0">
                <a:solidFill>
                  <a:srgbClr val="7616FC"/>
                </a:solidFill>
                <a:uFillTx/>
                <a:latin typeface="72 Black" pitchFamily="34"/>
                <a:cs typeface="72 Black" pitchFamily="34"/>
              </a:rPr>
              <a:t> 4 billion </a:t>
            </a:r>
            <a:r>
              <a:rPr lang="en-GB" sz="1600" b="0" i="0" u="none" strike="noStrike" kern="1200" cap="none" spc="0" baseline="0" dirty="0">
                <a:solidFill>
                  <a:schemeClr val="bg1"/>
                </a:solidFill>
                <a:uFillTx/>
                <a:latin typeface="72 Black" pitchFamily="34"/>
                <a:cs typeface="72 Black" pitchFamily="34"/>
              </a:rPr>
              <a:t>people resilient to</a:t>
            </a:r>
            <a:r>
              <a:rPr lang="en-GB" sz="1600" b="0" i="0" u="none" strike="noStrike" kern="1200" cap="none" spc="0" baseline="0" dirty="0">
                <a:solidFill>
                  <a:srgbClr val="7616FC"/>
                </a:solidFill>
                <a:uFillTx/>
                <a:latin typeface="72 Black" pitchFamily="34"/>
                <a:cs typeface="72 Black" pitchFamily="34"/>
              </a:rPr>
              <a:t> </a:t>
            </a:r>
            <a:r>
              <a:rPr lang="en-GB" sz="1600" b="0" i="0" u="none" strike="noStrike" kern="1200" cap="none" spc="0" baseline="0" dirty="0">
                <a:solidFill>
                  <a:schemeClr val="bg1"/>
                </a:solidFill>
                <a:uFillTx/>
                <a:latin typeface="72 Black" pitchFamily="34"/>
                <a:cs typeface="72 Black" pitchFamily="34"/>
              </a:rPr>
              <a:t>climate change </a:t>
            </a:r>
            <a:r>
              <a:rPr lang="en-GB" sz="1600" b="0" i="0" u="none" strike="noStrike" kern="1200" cap="none" spc="0" baseline="0" dirty="0">
                <a:solidFill>
                  <a:srgbClr val="7616FC"/>
                </a:solidFill>
                <a:uFillTx/>
                <a:latin typeface="72 Black" pitchFamily="34"/>
                <a:cs typeface="72 Black" pitchFamily="34"/>
              </a:rPr>
              <a:t>by 2030. </a:t>
            </a:r>
          </a:p>
        </p:txBody>
      </p:sp>
      <p:sp>
        <p:nvSpPr>
          <p:cNvPr id="21" name="Rectangle: Rounded Corners 64">
            <a:extLst>
              <a:ext uri="{FF2B5EF4-FFF2-40B4-BE49-F238E27FC236}">
                <a16:creationId xmlns:a16="http://schemas.microsoft.com/office/drawing/2014/main" id="{4780D186-3444-4C22-AE96-4D5FC86678DF}"/>
              </a:ext>
            </a:extLst>
          </p:cNvPr>
          <p:cNvSpPr/>
          <p:nvPr/>
        </p:nvSpPr>
        <p:spPr>
          <a:xfrm>
            <a:off x="245821" y="8411644"/>
            <a:ext cx="6366357" cy="2436600"/>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noFill/>
          <a:ln w="12701" cap="flat">
            <a:solidFill>
              <a:srgbClr val="7616FC"/>
            </a:solidFill>
            <a:prstDash val="solid"/>
            <a:miter/>
          </a:ln>
        </p:spPr>
        <p:txBody>
          <a:bodyPr vert="horz" wrap="square" lIns="91440" tIns="45720" rIns="91440" bIns="45720" anchor="ctr" anchorCtr="1" compatLnSpc="1">
            <a:noAutofit/>
          </a:bodyPr>
          <a:lstStyle/>
          <a:p>
            <a:pPr marL="0" marR="0" lvl="0" indent="0" algn="ctr"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a:solidFill>
                <a:srgbClr val="FFFFFF"/>
              </a:solidFill>
              <a:uFillTx/>
              <a:latin typeface="Calibri"/>
            </a:endParaRPr>
          </a:p>
        </p:txBody>
      </p:sp>
      <p:sp>
        <p:nvSpPr>
          <p:cNvPr id="23" name="TextBox 66">
            <a:extLst>
              <a:ext uri="{FF2B5EF4-FFF2-40B4-BE49-F238E27FC236}">
                <a16:creationId xmlns:a16="http://schemas.microsoft.com/office/drawing/2014/main" id="{DC6435F2-4350-44D8-812E-614450B6FC20}"/>
              </a:ext>
            </a:extLst>
          </p:cNvPr>
          <p:cNvSpPr txBox="1"/>
          <p:nvPr/>
        </p:nvSpPr>
        <p:spPr>
          <a:xfrm>
            <a:off x="417645" y="8579607"/>
            <a:ext cx="5979281" cy="2585323"/>
          </a:xfrm>
          <a:prstGeom prst="rect">
            <a:avLst/>
          </a:prstGeom>
          <a:noFill/>
          <a:ln cap="flat">
            <a:noFill/>
          </a:ln>
        </p:spPr>
        <p:txBody>
          <a:bodyPr vert="horz" wrap="square" lIns="91440" tIns="45720" rIns="91440" bIns="45720" anchor="t" anchorCtr="0" compatLnSpc="1">
            <a:spAutoFit/>
          </a:bodyPr>
          <a:lstStyle/>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dirty="0">
                <a:solidFill>
                  <a:srgbClr val="7616FC"/>
                </a:solidFill>
                <a:uFillTx/>
                <a:latin typeface="72 Black" pitchFamily="34"/>
                <a:cs typeface="72 Black" pitchFamily="34"/>
              </a:rPr>
              <a:t>Join as a metrics partner</a:t>
            </a:r>
          </a:p>
          <a:p>
            <a:pPr lvl="0" defTabSz="457200">
              <a:defRPr sz="1800" b="0" i="0" u="none" strike="noStrike" kern="0" cap="none" spc="0" baseline="0">
                <a:solidFill>
                  <a:srgbClr val="000000"/>
                </a:solidFill>
                <a:uFillTx/>
              </a:defRPr>
            </a:pPr>
            <a:r>
              <a:rPr lang="en-GB" sz="1200" b="0" i="0" u="none" strike="noStrike" kern="1200" cap="none" spc="0" baseline="0" dirty="0">
                <a:solidFill>
                  <a:srgbClr val="FFFFFF"/>
                </a:solidFill>
                <a:uFillTx/>
                <a:latin typeface="72 Black" pitchFamily="34"/>
                <a:cs typeface="72 Black" pitchFamily="34"/>
              </a:rPr>
              <a:t>Partner initiatives delivering on the universal measurement framework act as secretariats through which individual members can join. </a:t>
            </a:r>
          </a:p>
          <a:p>
            <a:pPr lvl="0" defTabSz="457200">
              <a:defRPr sz="1800" b="0" i="0" u="none" strike="noStrike" kern="0" cap="none" spc="0" baseline="0">
                <a:solidFill>
                  <a:srgbClr val="000000"/>
                </a:solidFill>
                <a:uFillTx/>
              </a:defRPr>
            </a:pPr>
            <a:endParaRPr lang="en-GB" sz="1200" dirty="0">
              <a:solidFill>
                <a:srgbClr val="FFFFFF"/>
              </a:solidFill>
              <a:latin typeface="72 Black" pitchFamily="34"/>
              <a:cs typeface="72 Black" pitchFamily="34"/>
            </a:endParaRPr>
          </a:p>
          <a:p>
            <a:pPr defTabSz="457200">
              <a:defRPr sz="1800" b="0" i="0" u="none" strike="noStrike" kern="0" cap="none" spc="0" baseline="0">
                <a:solidFill>
                  <a:srgbClr val="000000"/>
                </a:solidFill>
                <a:uFillTx/>
              </a:defRPr>
            </a:pPr>
            <a:r>
              <a:rPr lang="en-GB" sz="1200" dirty="0">
                <a:solidFill>
                  <a:srgbClr val="7616FC"/>
                </a:solidFill>
                <a:latin typeface="72 Black" pitchFamily="34"/>
                <a:cs typeface="72 Black" pitchFamily="34"/>
              </a:rPr>
              <a:t>Join as a transformation partner</a:t>
            </a:r>
          </a:p>
          <a:p>
            <a:pPr lvl="0" defTabSz="457200">
              <a:defRPr sz="1800" b="0" i="0" u="none" strike="noStrike" kern="0" cap="none" spc="0" baseline="0">
                <a:solidFill>
                  <a:srgbClr val="000000"/>
                </a:solidFill>
                <a:uFillTx/>
              </a:defRPr>
            </a:pPr>
            <a:r>
              <a:rPr lang="en-GB" sz="1200" dirty="0">
                <a:solidFill>
                  <a:srgbClr val="FFFFFF"/>
                </a:solidFill>
                <a:latin typeface="72 Black" pitchFamily="34"/>
                <a:cs typeface="72 Black" pitchFamily="34"/>
              </a:rPr>
              <a:t>Partners advancing Transformations are not expected to have secretariats. All Partners m</a:t>
            </a:r>
            <a:r>
              <a:rPr lang="en-GB" sz="1200" b="0" i="0" u="none" strike="noStrike" kern="1200" cap="none" spc="0" baseline="0" dirty="0">
                <a:solidFill>
                  <a:srgbClr val="FFFFFF"/>
                </a:solidFill>
                <a:uFillTx/>
                <a:latin typeface="72 Black" pitchFamily="34"/>
                <a:cs typeface="72 Black" pitchFamily="34"/>
              </a:rPr>
              <a:t>ust meet the minimum criteria and fill out online form.</a:t>
            </a:r>
          </a:p>
          <a:p>
            <a:pPr lvl="0" defTabSz="457200">
              <a:defRPr sz="1800" b="0" i="0" u="none" strike="noStrike" kern="0" cap="none" spc="0" baseline="0">
                <a:solidFill>
                  <a:srgbClr val="000000"/>
                </a:solidFill>
                <a:uFillTx/>
              </a:defRPr>
            </a:pPr>
            <a:endParaRPr lang="en-GB" sz="1200" dirty="0">
              <a:solidFill>
                <a:srgbClr val="FFFFFF"/>
              </a:solidFill>
              <a:latin typeface="72 Black" pitchFamily="34"/>
              <a:cs typeface="72 Black" pitchFamily="34"/>
            </a:endParaRPr>
          </a:p>
          <a:p>
            <a:pPr lvl="0" defTabSz="457200">
              <a:defRPr sz="1800" b="0" i="0" u="none" strike="noStrike" kern="0" cap="none" spc="0" baseline="0">
                <a:solidFill>
                  <a:srgbClr val="000000"/>
                </a:solidFill>
                <a:uFillTx/>
              </a:defRPr>
            </a:pPr>
            <a:r>
              <a:rPr lang="en-GB" sz="1200" dirty="0">
                <a:solidFill>
                  <a:srgbClr val="7616FC"/>
                </a:solidFill>
                <a:latin typeface="72 Black" pitchFamily="34"/>
                <a:cs typeface="72 Black" pitchFamily="34"/>
              </a:rPr>
              <a:t>Join as a member </a:t>
            </a:r>
          </a:p>
          <a:p>
            <a:pPr lvl="0" defTabSz="457200">
              <a:defRPr sz="1800" b="0" i="0" u="none" strike="noStrike" kern="0" cap="none" spc="0" baseline="0">
                <a:solidFill>
                  <a:srgbClr val="000000"/>
                </a:solidFill>
                <a:uFillTx/>
              </a:defRPr>
            </a:pPr>
            <a:r>
              <a:rPr lang="en-GB" sz="1200" dirty="0">
                <a:solidFill>
                  <a:srgbClr val="FFFFFF"/>
                </a:solidFill>
                <a:latin typeface="72 Black" pitchFamily="34"/>
                <a:cs typeface="72 Black" pitchFamily="34"/>
              </a:rPr>
              <a:t>Individual organizations are invited to join the Race via a relevant Partner initiative.</a:t>
            </a:r>
          </a:p>
          <a:p>
            <a:pPr lvl="0" defTabSz="457200">
              <a:defRPr sz="1800" b="0" i="0" u="none" strike="noStrike" kern="0" cap="none" spc="0" baseline="0">
                <a:solidFill>
                  <a:srgbClr val="000000"/>
                </a:solidFill>
                <a:uFillTx/>
              </a:defRPr>
            </a:pPr>
            <a:endParaRPr lang="en-GB" sz="1200" b="0" i="0" u="none" strike="noStrike" kern="1200" cap="none" spc="0" baseline="0" dirty="0">
              <a:solidFill>
                <a:srgbClr val="FFFFFF"/>
              </a:solidFill>
              <a:uFillTx/>
              <a:latin typeface="72 Black" pitchFamily="34"/>
              <a:cs typeface="72 Black" pitchFamily="34"/>
            </a:endParaRPr>
          </a:p>
          <a:p>
            <a:pPr marL="0" marR="0" lvl="0" indent="0" algn="l" defTabSz="4572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200" b="0" i="0" u="none" strike="noStrike" kern="1200" cap="none" spc="0" baseline="0" dirty="0">
              <a:solidFill>
                <a:srgbClr val="FFFFFF"/>
              </a:solidFill>
              <a:uFillTx/>
              <a:latin typeface="72 Black" pitchFamily="34"/>
              <a:cs typeface="72 Black" pitchFamily="34"/>
            </a:endParaRPr>
          </a:p>
        </p:txBody>
      </p:sp>
      <p:pic>
        <p:nvPicPr>
          <p:cNvPr id="25" name="Picture 30">
            <a:extLst>
              <a:ext uri="{FF2B5EF4-FFF2-40B4-BE49-F238E27FC236}">
                <a16:creationId xmlns:a16="http://schemas.microsoft.com/office/drawing/2014/main" id="{AD89E53F-86A4-481B-A0B8-679991D161C8}"/>
              </a:ext>
            </a:extLst>
          </p:cNvPr>
          <p:cNvPicPr>
            <a:picLocks noChangeAspect="1"/>
          </p:cNvPicPr>
          <p:nvPr/>
        </p:nvPicPr>
        <p:blipFill>
          <a:blip r:embed="rId4"/>
          <a:srcRect r="71193" b="67990"/>
          <a:stretch>
            <a:fillRect/>
          </a:stretch>
        </p:blipFill>
        <p:spPr>
          <a:xfrm>
            <a:off x="0" y="169069"/>
            <a:ext cx="1895295" cy="1153744"/>
          </a:xfrm>
          <a:prstGeom prst="rect">
            <a:avLst/>
          </a:prstGeom>
          <a:noFill/>
          <a:ln cap="flat">
            <a:noFill/>
          </a:ln>
        </p:spPr>
      </p:pic>
      <p:sp>
        <p:nvSpPr>
          <p:cNvPr id="31" name="Rectangle 30">
            <a:extLst>
              <a:ext uri="{FF2B5EF4-FFF2-40B4-BE49-F238E27FC236}">
                <a16:creationId xmlns:a16="http://schemas.microsoft.com/office/drawing/2014/main" id="{91D0B212-D40F-484F-9C5C-DAB58879D573}"/>
              </a:ext>
            </a:extLst>
          </p:cNvPr>
          <p:cNvSpPr/>
          <p:nvPr/>
        </p:nvSpPr>
        <p:spPr>
          <a:xfrm>
            <a:off x="-1" y="1432784"/>
            <a:ext cx="6857999" cy="646331"/>
          </a:xfrm>
          <a:prstGeom prst="rect">
            <a:avLst/>
          </a:prstGeom>
        </p:spPr>
        <p:txBody>
          <a:bodyPr wrap="square">
            <a:spAutoFit/>
          </a:bodyPr>
          <a:lstStyle/>
          <a:p>
            <a:r>
              <a:rPr lang="en-GB" sz="1200" dirty="0">
                <a:solidFill>
                  <a:srgbClr val="FFFFFF"/>
                </a:solidFill>
                <a:latin typeface="72 Black" pitchFamily="34"/>
                <a:cs typeface="72 Black" pitchFamily="34"/>
              </a:rPr>
              <a:t>We have created a </a:t>
            </a:r>
            <a:r>
              <a:rPr lang="en-GB" sz="1200" dirty="0">
                <a:solidFill>
                  <a:srgbClr val="7616FC"/>
                </a:solidFill>
                <a:latin typeface="72 Black" pitchFamily="34"/>
                <a:cs typeface="72 Black" pitchFamily="34"/>
              </a:rPr>
              <a:t>measurement framework </a:t>
            </a:r>
            <a:r>
              <a:rPr lang="en-GB" sz="1200" dirty="0">
                <a:solidFill>
                  <a:srgbClr val="FFFFFF"/>
                </a:solidFill>
                <a:latin typeface="72 Black" pitchFamily="34"/>
                <a:cs typeface="72 Black" pitchFamily="34"/>
              </a:rPr>
              <a:t>for Non State Actors on resilience of people and natural systems. This will hold partners and members accountable to report on progress annually using human centred metrics.</a:t>
            </a:r>
          </a:p>
        </p:txBody>
      </p:sp>
      <p:sp>
        <p:nvSpPr>
          <p:cNvPr id="42" name="Freeform 5">
            <a:extLst>
              <a:ext uri="{FF2B5EF4-FFF2-40B4-BE49-F238E27FC236}">
                <a16:creationId xmlns:a16="http://schemas.microsoft.com/office/drawing/2014/main" id="{B88C70B4-E585-4ACC-9C91-60EF81C21583}"/>
              </a:ext>
            </a:extLst>
          </p:cNvPr>
          <p:cNvSpPr>
            <a:spLocks noEditPoints="1"/>
          </p:cNvSpPr>
          <p:nvPr/>
        </p:nvSpPr>
        <p:spPr bwMode="auto">
          <a:xfrm>
            <a:off x="430625" y="3281604"/>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cxnSp>
        <p:nvCxnSpPr>
          <p:cNvPr id="43" name="Straight Connector 42">
            <a:extLst>
              <a:ext uri="{FF2B5EF4-FFF2-40B4-BE49-F238E27FC236}">
                <a16:creationId xmlns:a16="http://schemas.microsoft.com/office/drawing/2014/main" id="{9A6439EB-4D23-429D-8A38-7DBE5C45F082}"/>
              </a:ext>
            </a:extLst>
          </p:cNvPr>
          <p:cNvCxnSpPr/>
          <p:nvPr/>
        </p:nvCxnSpPr>
        <p:spPr>
          <a:xfrm>
            <a:off x="401954" y="4086760"/>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B017207D-5188-40C0-B74B-1DC9A3A986DF}"/>
              </a:ext>
            </a:extLst>
          </p:cNvPr>
          <p:cNvCxnSpPr/>
          <p:nvPr/>
        </p:nvCxnSpPr>
        <p:spPr>
          <a:xfrm>
            <a:off x="2541456" y="4086760"/>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D30E0C0-DDEB-46A9-84D7-E645CF7D452C}"/>
              </a:ext>
            </a:extLst>
          </p:cNvPr>
          <p:cNvCxnSpPr/>
          <p:nvPr/>
        </p:nvCxnSpPr>
        <p:spPr>
          <a:xfrm>
            <a:off x="4592935" y="4071292"/>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279B2133-3B79-47C3-96BB-BCBBDFDF6544}"/>
              </a:ext>
            </a:extLst>
          </p:cNvPr>
          <p:cNvSpPr/>
          <p:nvPr/>
        </p:nvSpPr>
        <p:spPr>
          <a:xfrm>
            <a:off x="199752" y="4211117"/>
            <a:ext cx="2006194" cy="958404"/>
          </a:xfrm>
          <a:prstGeom prst="rect">
            <a:avLst/>
          </a:prstGeom>
        </p:spPr>
        <p:txBody>
          <a:bodyPr wrap="square">
            <a:spAutoFit/>
          </a:bodyPr>
          <a:lstStyle/>
          <a:p>
            <a:pPr marL="114300" marR="0" lvl="1" indent="0" algn="l" defTabSz="914400" rtl="0" eaLnBrk="0" fontAlgn="base" latinLnBrk="0" hangingPunct="0">
              <a:lnSpc>
                <a:spcPct val="120000"/>
              </a:lnSpc>
              <a:spcBef>
                <a:spcPts val="0"/>
              </a:spcBef>
              <a:spcAft>
                <a:spcPts val="1000"/>
              </a:spcAft>
              <a:buClrTx/>
              <a:buSzPct val="75000"/>
              <a:buFontTx/>
              <a:buNone/>
              <a:tabLst/>
              <a:defRPr/>
            </a:pPr>
            <a:r>
              <a:rPr kumimoji="0" lang="en-US" sz="1200" b="0"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rPr>
              <a:t>Partners have pledged to make 2.3 billion people more resilient by 2030</a:t>
            </a:r>
          </a:p>
        </p:txBody>
      </p:sp>
      <p:sp>
        <p:nvSpPr>
          <p:cNvPr id="47" name="Rectangle 46">
            <a:extLst>
              <a:ext uri="{FF2B5EF4-FFF2-40B4-BE49-F238E27FC236}">
                <a16:creationId xmlns:a16="http://schemas.microsoft.com/office/drawing/2014/main" id="{DCA5ADE4-B238-4A08-BFEC-0FEF96634E92}"/>
              </a:ext>
            </a:extLst>
          </p:cNvPr>
          <p:cNvSpPr/>
          <p:nvPr/>
        </p:nvSpPr>
        <p:spPr>
          <a:xfrm>
            <a:off x="2321566" y="4211117"/>
            <a:ext cx="2023881" cy="958404"/>
          </a:xfrm>
          <a:prstGeom prst="rect">
            <a:avLst/>
          </a:prstGeom>
        </p:spPr>
        <p:txBody>
          <a:bodyPr wrap="square">
            <a:spAutoFit/>
          </a:bodyPr>
          <a:lstStyle/>
          <a:p>
            <a:pPr marL="114300" marR="0" lvl="1" indent="0" algn="l" defTabSz="914400" rtl="0" eaLnBrk="0" fontAlgn="base" latinLnBrk="0" hangingPunct="0">
              <a:lnSpc>
                <a:spcPct val="120000"/>
              </a:lnSpc>
              <a:spcBef>
                <a:spcPts val="0"/>
              </a:spcBef>
              <a:spcAft>
                <a:spcPts val="1000"/>
              </a:spcAft>
              <a:buClrTx/>
              <a:buSzPct val="75000"/>
              <a:buFontTx/>
              <a:buNone/>
              <a:tabLst/>
              <a:defRPr/>
            </a:pPr>
            <a:r>
              <a:rPr kumimoji="0" lang="en-US" sz="1200" b="0"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rPr>
              <a:t>Our partners have pledged to invest US$3billion into resilience projects</a:t>
            </a:r>
          </a:p>
        </p:txBody>
      </p:sp>
      <p:sp>
        <p:nvSpPr>
          <p:cNvPr id="48" name="Rectangle 47">
            <a:extLst>
              <a:ext uri="{FF2B5EF4-FFF2-40B4-BE49-F238E27FC236}">
                <a16:creationId xmlns:a16="http://schemas.microsoft.com/office/drawing/2014/main" id="{E169D0C5-26B1-4EFF-A88D-9655E4F585BF}"/>
              </a:ext>
            </a:extLst>
          </p:cNvPr>
          <p:cNvSpPr/>
          <p:nvPr/>
        </p:nvSpPr>
        <p:spPr>
          <a:xfrm>
            <a:off x="4429947" y="4151213"/>
            <a:ext cx="1966979" cy="736805"/>
          </a:xfrm>
          <a:prstGeom prst="rect">
            <a:avLst/>
          </a:prstGeom>
        </p:spPr>
        <p:txBody>
          <a:bodyPr wrap="square">
            <a:spAutoFit/>
          </a:bodyPr>
          <a:lstStyle/>
          <a:p>
            <a:pPr marL="114300" marR="0" lvl="1" indent="0" algn="l" defTabSz="914400" rtl="0" eaLnBrk="0" fontAlgn="base" latinLnBrk="0" hangingPunct="0">
              <a:lnSpc>
                <a:spcPct val="120000"/>
              </a:lnSpc>
              <a:spcBef>
                <a:spcPts val="0"/>
              </a:spcBef>
              <a:spcAft>
                <a:spcPts val="1000"/>
              </a:spcAft>
              <a:buClrTx/>
              <a:buSzPct val="75000"/>
              <a:buFontTx/>
              <a:buNone/>
              <a:tabLst/>
              <a:defRPr/>
            </a:pPr>
            <a:r>
              <a:rPr kumimoji="0" lang="en-US" sz="1200" b="0"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rPr>
              <a:t>34 partners have joined from 127 different countries</a:t>
            </a:r>
            <a:endParaRPr kumimoji="0" lang="en-US" sz="1200" b="1"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endParaRPr>
          </a:p>
        </p:txBody>
      </p:sp>
      <p:sp>
        <p:nvSpPr>
          <p:cNvPr id="49" name="Freeform 12">
            <a:extLst>
              <a:ext uri="{FF2B5EF4-FFF2-40B4-BE49-F238E27FC236}">
                <a16:creationId xmlns:a16="http://schemas.microsoft.com/office/drawing/2014/main" id="{F083BB01-D435-40B1-8777-79C421192B19}"/>
              </a:ext>
            </a:extLst>
          </p:cNvPr>
          <p:cNvSpPr>
            <a:spLocks noEditPoints="1"/>
          </p:cNvSpPr>
          <p:nvPr/>
        </p:nvSpPr>
        <p:spPr bwMode="auto">
          <a:xfrm>
            <a:off x="2574427" y="3275053"/>
            <a:ext cx="823401" cy="818410"/>
          </a:xfrm>
          <a:custGeom>
            <a:avLst/>
            <a:gdLst>
              <a:gd name="T0" fmla="*/ 313 w 658"/>
              <a:gd name="T1" fmla="*/ 657 h 657"/>
              <a:gd name="T2" fmla="*/ 263 w 658"/>
              <a:gd name="T3" fmla="*/ 650 h 657"/>
              <a:gd name="T4" fmla="*/ 201 w 658"/>
              <a:gd name="T5" fmla="*/ 631 h 657"/>
              <a:gd name="T6" fmla="*/ 121 w 658"/>
              <a:gd name="T7" fmla="*/ 582 h 657"/>
              <a:gd name="T8" fmla="*/ 56 w 658"/>
              <a:gd name="T9" fmla="*/ 512 h 657"/>
              <a:gd name="T10" fmla="*/ 15 w 658"/>
              <a:gd name="T11" fmla="*/ 426 h 657"/>
              <a:gd name="T12" fmla="*/ 4 w 658"/>
              <a:gd name="T13" fmla="*/ 379 h 657"/>
              <a:gd name="T14" fmla="*/ 0 w 658"/>
              <a:gd name="T15" fmla="*/ 329 h 657"/>
              <a:gd name="T16" fmla="*/ 3 w 658"/>
              <a:gd name="T17" fmla="*/ 295 h 657"/>
              <a:gd name="T18" fmla="*/ 11 w 658"/>
              <a:gd name="T19" fmla="*/ 246 h 657"/>
              <a:gd name="T20" fmla="*/ 40 w 658"/>
              <a:gd name="T21" fmla="*/ 172 h 657"/>
              <a:gd name="T22" fmla="*/ 97 w 658"/>
              <a:gd name="T23" fmla="*/ 97 h 657"/>
              <a:gd name="T24" fmla="*/ 173 w 658"/>
              <a:gd name="T25" fmla="*/ 39 h 657"/>
              <a:gd name="T26" fmla="*/ 247 w 658"/>
              <a:gd name="T27" fmla="*/ 9 h 657"/>
              <a:gd name="T28" fmla="*/ 295 w 658"/>
              <a:gd name="T29" fmla="*/ 1 h 657"/>
              <a:gd name="T30" fmla="*/ 329 w 658"/>
              <a:gd name="T31" fmla="*/ 0 h 657"/>
              <a:gd name="T32" fmla="*/ 379 w 658"/>
              <a:gd name="T33" fmla="*/ 4 h 657"/>
              <a:gd name="T34" fmla="*/ 427 w 658"/>
              <a:gd name="T35" fmla="*/ 15 h 657"/>
              <a:gd name="T36" fmla="*/ 513 w 658"/>
              <a:gd name="T37" fmla="*/ 56 h 657"/>
              <a:gd name="T38" fmla="*/ 583 w 658"/>
              <a:gd name="T39" fmla="*/ 120 h 657"/>
              <a:gd name="T40" fmla="*/ 633 w 658"/>
              <a:gd name="T41" fmla="*/ 200 h 657"/>
              <a:gd name="T42" fmla="*/ 651 w 658"/>
              <a:gd name="T43" fmla="*/ 262 h 657"/>
              <a:gd name="T44" fmla="*/ 658 w 658"/>
              <a:gd name="T45" fmla="*/ 312 h 657"/>
              <a:gd name="T46" fmla="*/ 658 w 658"/>
              <a:gd name="T47" fmla="*/ 345 h 657"/>
              <a:gd name="T48" fmla="*/ 651 w 658"/>
              <a:gd name="T49" fmla="*/ 395 h 657"/>
              <a:gd name="T50" fmla="*/ 633 w 658"/>
              <a:gd name="T51" fmla="*/ 457 h 657"/>
              <a:gd name="T52" fmla="*/ 583 w 658"/>
              <a:gd name="T53" fmla="*/ 537 h 657"/>
              <a:gd name="T54" fmla="*/ 513 w 658"/>
              <a:gd name="T55" fmla="*/ 600 h 657"/>
              <a:gd name="T56" fmla="*/ 427 w 658"/>
              <a:gd name="T57" fmla="*/ 642 h 657"/>
              <a:gd name="T58" fmla="*/ 379 w 658"/>
              <a:gd name="T59" fmla="*/ 653 h 657"/>
              <a:gd name="T60" fmla="*/ 329 w 658"/>
              <a:gd name="T61" fmla="*/ 657 h 657"/>
              <a:gd name="T62" fmla="*/ 329 w 658"/>
              <a:gd name="T63" fmla="*/ 38 h 657"/>
              <a:gd name="T64" fmla="*/ 243 w 658"/>
              <a:gd name="T65" fmla="*/ 51 h 657"/>
              <a:gd name="T66" fmla="*/ 166 w 658"/>
              <a:gd name="T67" fmla="*/ 87 h 657"/>
              <a:gd name="T68" fmla="*/ 105 w 658"/>
              <a:gd name="T69" fmla="*/ 144 h 657"/>
              <a:gd name="T70" fmla="*/ 62 w 658"/>
              <a:gd name="T71" fmla="*/ 215 h 657"/>
              <a:gd name="T72" fmla="*/ 40 w 658"/>
              <a:gd name="T73" fmla="*/ 298 h 657"/>
              <a:gd name="T74" fmla="*/ 40 w 658"/>
              <a:gd name="T75" fmla="*/ 359 h 657"/>
              <a:gd name="T76" fmla="*/ 62 w 658"/>
              <a:gd name="T77" fmla="*/ 442 h 657"/>
              <a:gd name="T78" fmla="*/ 105 w 658"/>
              <a:gd name="T79" fmla="*/ 513 h 657"/>
              <a:gd name="T80" fmla="*/ 166 w 658"/>
              <a:gd name="T81" fmla="*/ 570 h 657"/>
              <a:gd name="T82" fmla="*/ 243 w 658"/>
              <a:gd name="T83" fmla="*/ 607 h 657"/>
              <a:gd name="T84" fmla="*/ 329 w 658"/>
              <a:gd name="T85" fmla="*/ 619 h 657"/>
              <a:gd name="T86" fmla="*/ 388 w 658"/>
              <a:gd name="T87" fmla="*/ 614 h 657"/>
              <a:gd name="T88" fmla="*/ 467 w 658"/>
              <a:gd name="T89" fmla="*/ 584 h 657"/>
              <a:gd name="T90" fmla="*/ 534 w 658"/>
              <a:gd name="T91" fmla="*/ 535 h 657"/>
              <a:gd name="T92" fmla="*/ 586 w 658"/>
              <a:gd name="T93" fmla="*/ 467 h 657"/>
              <a:gd name="T94" fmla="*/ 615 w 658"/>
              <a:gd name="T95" fmla="*/ 387 h 657"/>
              <a:gd name="T96" fmla="*/ 620 w 658"/>
              <a:gd name="T97" fmla="*/ 329 h 657"/>
              <a:gd name="T98" fmla="*/ 607 w 658"/>
              <a:gd name="T99" fmla="*/ 242 h 657"/>
              <a:gd name="T100" fmla="*/ 571 w 658"/>
              <a:gd name="T101" fmla="*/ 165 h 657"/>
              <a:gd name="T102" fmla="*/ 514 w 658"/>
              <a:gd name="T103" fmla="*/ 103 h 657"/>
              <a:gd name="T104" fmla="*/ 443 w 658"/>
              <a:gd name="T105" fmla="*/ 60 h 657"/>
              <a:gd name="T106" fmla="*/ 359 w 658"/>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8" h="657">
                <a:moveTo>
                  <a:pt x="329" y="657"/>
                </a:moveTo>
                <a:lnTo>
                  <a:pt x="329" y="657"/>
                </a:lnTo>
                <a:lnTo>
                  <a:pt x="313" y="657"/>
                </a:lnTo>
                <a:lnTo>
                  <a:pt x="295" y="655"/>
                </a:lnTo>
                <a:lnTo>
                  <a:pt x="279" y="653"/>
                </a:lnTo>
                <a:lnTo>
                  <a:pt x="263" y="650"/>
                </a:lnTo>
                <a:lnTo>
                  <a:pt x="247" y="647"/>
                </a:lnTo>
                <a:lnTo>
                  <a:pt x="232" y="642"/>
                </a:lnTo>
                <a:lnTo>
                  <a:pt x="201" y="631"/>
                </a:lnTo>
                <a:lnTo>
                  <a:pt x="173" y="618"/>
                </a:lnTo>
                <a:lnTo>
                  <a:pt x="145" y="600"/>
                </a:lnTo>
                <a:lnTo>
                  <a:pt x="121" y="582"/>
                </a:lnTo>
                <a:lnTo>
                  <a:pt x="97" y="561"/>
                </a:lnTo>
                <a:lnTo>
                  <a:pt x="75" y="537"/>
                </a:lnTo>
                <a:lnTo>
                  <a:pt x="56" y="512"/>
                </a:lnTo>
                <a:lnTo>
                  <a:pt x="40" y="485"/>
                </a:lnTo>
                <a:lnTo>
                  <a:pt x="27" y="457"/>
                </a:lnTo>
                <a:lnTo>
                  <a:pt x="15" y="426"/>
                </a:lnTo>
                <a:lnTo>
                  <a:pt x="11" y="411"/>
                </a:lnTo>
                <a:lnTo>
                  <a:pt x="7" y="395"/>
                </a:lnTo>
                <a:lnTo>
                  <a:pt x="4" y="379"/>
                </a:lnTo>
                <a:lnTo>
                  <a:pt x="3" y="363"/>
                </a:lnTo>
                <a:lnTo>
                  <a:pt x="1" y="345"/>
                </a:lnTo>
                <a:lnTo>
                  <a:pt x="0" y="329"/>
                </a:lnTo>
                <a:lnTo>
                  <a:pt x="0" y="329"/>
                </a:lnTo>
                <a:lnTo>
                  <a:pt x="1" y="312"/>
                </a:lnTo>
                <a:lnTo>
                  <a:pt x="3" y="295"/>
                </a:lnTo>
                <a:lnTo>
                  <a:pt x="4" y="278"/>
                </a:lnTo>
                <a:lnTo>
                  <a:pt x="7" y="262"/>
                </a:lnTo>
                <a:lnTo>
                  <a:pt x="11" y="246"/>
                </a:lnTo>
                <a:lnTo>
                  <a:pt x="15" y="231"/>
                </a:lnTo>
                <a:lnTo>
                  <a:pt x="27" y="200"/>
                </a:lnTo>
                <a:lnTo>
                  <a:pt x="40" y="172"/>
                </a:lnTo>
                <a:lnTo>
                  <a:pt x="56" y="145"/>
                </a:lnTo>
                <a:lnTo>
                  <a:pt x="75" y="120"/>
                </a:lnTo>
                <a:lnTo>
                  <a:pt x="97" y="97"/>
                </a:lnTo>
                <a:lnTo>
                  <a:pt x="121" y="75"/>
                </a:lnTo>
                <a:lnTo>
                  <a:pt x="145" y="56"/>
                </a:lnTo>
                <a:lnTo>
                  <a:pt x="173" y="39"/>
                </a:lnTo>
                <a:lnTo>
                  <a:pt x="201" y="26"/>
                </a:lnTo>
                <a:lnTo>
                  <a:pt x="232" y="15"/>
                </a:lnTo>
                <a:lnTo>
                  <a:pt x="247" y="9"/>
                </a:lnTo>
                <a:lnTo>
                  <a:pt x="263" y="7"/>
                </a:lnTo>
                <a:lnTo>
                  <a:pt x="279" y="4"/>
                </a:lnTo>
                <a:lnTo>
                  <a:pt x="295" y="1"/>
                </a:lnTo>
                <a:lnTo>
                  <a:pt x="313" y="0"/>
                </a:lnTo>
                <a:lnTo>
                  <a:pt x="329" y="0"/>
                </a:lnTo>
                <a:lnTo>
                  <a:pt x="329" y="0"/>
                </a:lnTo>
                <a:lnTo>
                  <a:pt x="346" y="0"/>
                </a:lnTo>
                <a:lnTo>
                  <a:pt x="363" y="1"/>
                </a:lnTo>
                <a:lnTo>
                  <a:pt x="379" y="4"/>
                </a:lnTo>
                <a:lnTo>
                  <a:pt x="396" y="7"/>
                </a:lnTo>
                <a:lnTo>
                  <a:pt x="411" y="9"/>
                </a:lnTo>
                <a:lnTo>
                  <a:pt x="427" y="15"/>
                </a:lnTo>
                <a:lnTo>
                  <a:pt x="457" y="26"/>
                </a:lnTo>
                <a:lnTo>
                  <a:pt x="486" y="39"/>
                </a:lnTo>
                <a:lnTo>
                  <a:pt x="513" y="56"/>
                </a:lnTo>
                <a:lnTo>
                  <a:pt x="539" y="75"/>
                </a:lnTo>
                <a:lnTo>
                  <a:pt x="561" y="97"/>
                </a:lnTo>
                <a:lnTo>
                  <a:pt x="583" y="120"/>
                </a:lnTo>
                <a:lnTo>
                  <a:pt x="602" y="145"/>
                </a:lnTo>
                <a:lnTo>
                  <a:pt x="618" y="172"/>
                </a:lnTo>
                <a:lnTo>
                  <a:pt x="633" y="200"/>
                </a:lnTo>
                <a:lnTo>
                  <a:pt x="643" y="231"/>
                </a:lnTo>
                <a:lnTo>
                  <a:pt x="647" y="246"/>
                </a:lnTo>
                <a:lnTo>
                  <a:pt x="651" y="262"/>
                </a:lnTo>
                <a:lnTo>
                  <a:pt x="654" y="278"/>
                </a:lnTo>
                <a:lnTo>
                  <a:pt x="657" y="295"/>
                </a:lnTo>
                <a:lnTo>
                  <a:pt x="658" y="312"/>
                </a:lnTo>
                <a:lnTo>
                  <a:pt x="658" y="329"/>
                </a:lnTo>
                <a:lnTo>
                  <a:pt x="658" y="329"/>
                </a:lnTo>
                <a:lnTo>
                  <a:pt x="658" y="345"/>
                </a:lnTo>
                <a:lnTo>
                  <a:pt x="657" y="363"/>
                </a:lnTo>
                <a:lnTo>
                  <a:pt x="654" y="379"/>
                </a:lnTo>
                <a:lnTo>
                  <a:pt x="651" y="395"/>
                </a:lnTo>
                <a:lnTo>
                  <a:pt x="647" y="411"/>
                </a:lnTo>
                <a:lnTo>
                  <a:pt x="643" y="426"/>
                </a:lnTo>
                <a:lnTo>
                  <a:pt x="633" y="457"/>
                </a:lnTo>
                <a:lnTo>
                  <a:pt x="618" y="485"/>
                </a:lnTo>
                <a:lnTo>
                  <a:pt x="602" y="512"/>
                </a:lnTo>
                <a:lnTo>
                  <a:pt x="583" y="537"/>
                </a:lnTo>
                <a:lnTo>
                  <a:pt x="561" y="561"/>
                </a:lnTo>
                <a:lnTo>
                  <a:pt x="539" y="582"/>
                </a:lnTo>
                <a:lnTo>
                  <a:pt x="513" y="600"/>
                </a:lnTo>
                <a:lnTo>
                  <a:pt x="486" y="618"/>
                </a:lnTo>
                <a:lnTo>
                  <a:pt x="457" y="631"/>
                </a:lnTo>
                <a:lnTo>
                  <a:pt x="427" y="642"/>
                </a:lnTo>
                <a:lnTo>
                  <a:pt x="411" y="647"/>
                </a:lnTo>
                <a:lnTo>
                  <a:pt x="396" y="650"/>
                </a:lnTo>
                <a:lnTo>
                  <a:pt x="379" y="653"/>
                </a:lnTo>
                <a:lnTo>
                  <a:pt x="363" y="655"/>
                </a:lnTo>
                <a:lnTo>
                  <a:pt x="346" y="657"/>
                </a:lnTo>
                <a:lnTo>
                  <a:pt x="329" y="657"/>
                </a:lnTo>
                <a:lnTo>
                  <a:pt x="329" y="657"/>
                </a:lnTo>
                <a:close/>
                <a:moveTo>
                  <a:pt x="329" y="38"/>
                </a:moveTo>
                <a:lnTo>
                  <a:pt x="329" y="38"/>
                </a:lnTo>
                <a:lnTo>
                  <a:pt x="299" y="39"/>
                </a:lnTo>
                <a:lnTo>
                  <a:pt x="271" y="43"/>
                </a:lnTo>
                <a:lnTo>
                  <a:pt x="243" y="51"/>
                </a:lnTo>
                <a:lnTo>
                  <a:pt x="216" y="60"/>
                </a:lnTo>
                <a:lnTo>
                  <a:pt x="191" y="73"/>
                </a:lnTo>
                <a:lnTo>
                  <a:pt x="166" y="87"/>
                </a:lnTo>
                <a:lnTo>
                  <a:pt x="144" y="103"/>
                </a:lnTo>
                <a:lnTo>
                  <a:pt x="123" y="122"/>
                </a:lnTo>
                <a:lnTo>
                  <a:pt x="105" y="144"/>
                </a:lnTo>
                <a:lnTo>
                  <a:pt x="89" y="165"/>
                </a:lnTo>
                <a:lnTo>
                  <a:pt x="74" y="189"/>
                </a:lnTo>
                <a:lnTo>
                  <a:pt x="62" y="215"/>
                </a:lnTo>
                <a:lnTo>
                  <a:pt x="51" y="242"/>
                </a:lnTo>
                <a:lnTo>
                  <a:pt x="44" y="270"/>
                </a:lnTo>
                <a:lnTo>
                  <a:pt x="40" y="298"/>
                </a:lnTo>
                <a:lnTo>
                  <a:pt x="37" y="329"/>
                </a:lnTo>
                <a:lnTo>
                  <a:pt x="37" y="329"/>
                </a:lnTo>
                <a:lnTo>
                  <a:pt x="40" y="359"/>
                </a:lnTo>
                <a:lnTo>
                  <a:pt x="44" y="387"/>
                </a:lnTo>
                <a:lnTo>
                  <a:pt x="51" y="415"/>
                </a:lnTo>
                <a:lnTo>
                  <a:pt x="62" y="442"/>
                </a:lnTo>
                <a:lnTo>
                  <a:pt x="74" y="467"/>
                </a:lnTo>
                <a:lnTo>
                  <a:pt x="89" y="492"/>
                </a:lnTo>
                <a:lnTo>
                  <a:pt x="105" y="513"/>
                </a:lnTo>
                <a:lnTo>
                  <a:pt x="123" y="535"/>
                </a:lnTo>
                <a:lnTo>
                  <a:pt x="144" y="553"/>
                </a:lnTo>
                <a:lnTo>
                  <a:pt x="166" y="570"/>
                </a:lnTo>
                <a:lnTo>
                  <a:pt x="191" y="584"/>
                </a:lnTo>
                <a:lnTo>
                  <a:pt x="216" y="596"/>
                </a:lnTo>
                <a:lnTo>
                  <a:pt x="243" y="607"/>
                </a:lnTo>
                <a:lnTo>
                  <a:pt x="271" y="614"/>
                </a:lnTo>
                <a:lnTo>
                  <a:pt x="299" y="618"/>
                </a:lnTo>
                <a:lnTo>
                  <a:pt x="329" y="619"/>
                </a:lnTo>
                <a:lnTo>
                  <a:pt x="329" y="619"/>
                </a:lnTo>
                <a:lnTo>
                  <a:pt x="359" y="618"/>
                </a:lnTo>
                <a:lnTo>
                  <a:pt x="388" y="614"/>
                </a:lnTo>
                <a:lnTo>
                  <a:pt x="416" y="607"/>
                </a:lnTo>
                <a:lnTo>
                  <a:pt x="443" y="596"/>
                </a:lnTo>
                <a:lnTo>
                  <a:pt x="467" y="584"/>
                </a:lnTo>
                <a:lnTo>
                  <a:pt x="491" y="570"/>
                </a:lnTo>
                <a:lnTo>
                  <a:pt x="514" y="553"/>
                </a:lnTo>
                <a:lnTo>
                  <a:pt x="534" y="535"/>
                </a:lnTo>
                <a:lnTo>
                  <a:pt x="553" y="513"/>
                </a:lnTo>
                <a:lnTo>
                  <a:pt x="571" y="492"/>
                </a:lnTo>
                <a:lnTo>
                  <a:pt x="586" y="467"/>
                </a:lnTo>
                <a:lnTo>
                  <a:pt x="598" y="442"/>
                </a:lnTo>
                <a:lnTo>
                  <a:pt x="607" y="415"/>
                </a:lnTo>
                <a:lnTo>
                  <a:pt x="615" y="387"/>
                </a:lnTo>
                <a:lnTo>
                  <a:pt x="619" y="359"/>
                </a:lnTo>
                <a:lnTo>
                  <a:pt x="620" y="329"/>
                </a:lnTo>
                <a:lnTo>
                  <a:pt x="620" y="329"/>
                </a:lnTo>
                <a:lnTo>
                  <a:pt x="619" y="298"/>
                </a:lnTo>
                <a:lnTo>
                  <a:pt x="615" y="270"/>
                </a:lnTo>
                <a:lnTo>
                  <a:pt x="607" y="242"/>
                </a:lnTo>
                <a:lnTo>
                  <a:pt x="598" y="215"/>
                </a:lnTo>
                <a:lnTo>
                  <a:pt x="586" y="189"/>
                </a:lnTo>
                <a:lnTo>
                  <a:pt x="571" y="165"/>
                </a:lnTo>
                <a:lnTo>
                  <a:pt x="553" y="144"/>
                </a:lnTo>
                <a:lnTo>
                  <a:pt x="534" y="122"/>
                </a:lnTo>
                <a:lnTo>
                  <a:pt x="514" y="103"/>
                </a:lnTo>
                <a:lnTo>
                  <a:pt x="491" y="87"/>
                </a:lnTo>
                <a:lnTo>
                  <a:pt x="467" y="73"/>
                </a:lnTo>
                <a:lnTo>
                  <a:pt x="443" y="60"/>
                </a:lnTo>
                <a:lnTo>
                  <a:pt x="416" y="51"/>
                </a:lnTo>
                <a:lnTo>
                  <a:pt x="388" y="43"/>
                </a:lnTo>
                <a:lnTo>
                  <a:pt x="359" y="39"/>
                </a:lnTo>
                <a:lnTo>
                  <a:pt x="329" y="38"/>
                </a:lnTo>
                <a:lnTo>
                  <a:pt x="329" y="38"/>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grpSp>
        <p:nvGrpSpPr>
          <p:cNvPr id="50" name="Group 49">
            <a:extLst>
              <a:ext uri="{FF2B5EF4-FFF2-40B4-BE49-F238E27FC236}">
                <a16:creationId xmlns:a16="http://schemas.microsoft.com/office/drawing/2014/main" id="{4A095A55-1D7C-43CB-9AA5-5AA3A18B8C0A}"/>
              </a:ext>
            </a:extLst>
          </p:cNvPr>
          <p:cNvGrpSpPr/>
          <p:nvPr/>
        </p:nvGrpSpPr>
        <p:grpSpPr>
          <a:xfrm>
            <a:off x="2773484" y="3511618"/>
            <a:ext cx="445148" cy="445146"/>
            <a:chOff x="3362220" y="2881997"/>
            <a:chExt cx="359303" cy="359301"/>
          </a:xfrm>
        </p:grpSpPr>
        <p:sp>
          <p:nvSpPr>
            <p:cNvPr id="51" name="Freeform 113">
              <a:extLst>
                <a:ext uri="{FF2B5EF4-FFF2-40B4-BE49-F238E27FC236}">
                  <a16:creationId xmlns:a16="http://schemas.microsoft.com/office/drawing/2014/main" id="{9D29C8FC-6BDE-4792-A853-A072BD2AD3D8}"/>
                </a:ext>
              </a:extLst>
            </p:cNvPr>
            <p:cNvSpPr>
              <a:spLocks/>
            </p:cNvSpPr>
            <p:nvPr/>
          </p:nvSpPr>
          <p:spPr bwMode="auto">
            <a:xfrm>
              <a:off x="3362220" y="2881997"/>
              <a:ext cx="359302" cy="264486"/>
            </a:xfrm>
            <a:custGeom>
              <a:avLst/>
              <a:gdLst>
                <a:gd name="T0" fmla="*/ 113 w 288"/>
                <a:gd name="T1" fmla="*/ 212 h 212"/>
                <a:gd name="T2" fmla="*/ 112 w 288"/>
                <a:gd name="T3" fmla="*/ 208 h 212"/>
                <a:gd name="T4" fmla="*/ 112 w 288"/>
                <a:gd name="T5" fmla="*/ 204 h 212"/>
                <a:gd name="T6" fmla="*/ 116 w 288"/>
                <a:gd name="T7" fmla="*/ 189 h 212"/>
                <a:gd name="T8" fmla="*/ 113 w 288"/>
                <a:gd name="T9" fmla="*/ 182 h 212"/>
                <a:gd name="T10" fmla="*/ 79 w 288"/>
                <a:gd name="T11" fmla="*/ 176 h 212"/>
                <a:gd name="T12" fmla="*/ 77 w 288"/>
                <a:gd name="T13" fmla="*/ 174 h 212"/>
                <a:gd name="T14" fmla="*/ 75 w 288"/>
                <a:gd name="T15" fmla="*/ 170 h 212"/>
                <a:gd name="T16" fmla="*/ 73 w 288"/>
                <a:gd name="T17" fmla="*/ 157 h 212"/>
                <a:gd name="T18" fmla="*/ 66 w 288"/>
                <a:gd name="T19" fmla="*/ 146 h 212"/>
                <a:gd name="T20" fmla="*/ 55 w 288"/>
                <a:gd name="T21" fmla="*/ 138 h 212"/>
                <a:gd name="T22" fmla="*/ 43 w 288"/>
                <a:gd name="T23" fmla="*/ 135 h 212"/>
                <a:gd name="T24" fmla="*/ 41 w 288"/>
                <a:gd name="T25" fmla="*/ 134 h 212"/>
                <a:gd name="T26" fmla="*/ 38 w 288"/>
                <a:gd name="T27" fmla="*/ 79 h 212"/>
                <a:gd name="T28" fmla="*/ 39 w 288"/>
                <a:gd name="T29" fmla="*/ 75 h 212"/>
                <a:gd name="T30" fmla="*/ 42 w 288"/>
                <a:gd name="T31" fmla="*/ 74 h 212"/>
                <a:gd name="T32" fmla="*/ 49 w 288"/>
                <a:gd name="T33" fmla="*/ 74 h 212"/>
                <a:gd name="T34" fmla="*/ 61 w 288"/>
                <a:gd name="T35" fmla="*/ 68 h 212"/>
                <a:gd name="T36" fmla="*/ 70 w 288"/>
                <a:gd name="T37" fmla="*/ 60 h 212"/>
                <a:gd name="T38" fmla="*/ 74 w 288"/>
                <a:gd name="T39" fmla="*/ 48 h 212"/>
                <a:gd name="T40" fmla="*/ 75 w 288"/>
                <a:gd name="T41" fmla="*/ 41 h 212"/>
                <a:gd name="T42" fmla="*/ 79 w 288"/>
                <a:gd name="T43" fmla="*/ 36 h 212"/>
                <a:gd name="T44" fmla="*/ 208 w 288"/>
                <a:gd name="T45" fmla="*/ 36 h 212"/>
                <a:gd name="T46" fmla="*/ 214 w 288"/>
                <a:gd name="T47" fmla="*/ 41 h 212"/>
                <a:gd name="T48" fmla="*/ 214 w 288"/>
                <a:gd name="T49" fmla="*/ 48 h 212"/>
                <a:gd name="T50" fmla="*/ 219 w 288"/>
                <a:gd name="T51" fmla="*/ 60 h 212"/>
                <a:gd name="T52" fmla="*/ 227 w 288"/>
                <a:gd name="T53" fmla="*/ 68 h 212"/>
                <a:gd name="T54" fmla="*/ 239 w 288"/>
                <a:gd name="T55" fmla="*/ 74 h 212"/>
                <a:gd name="T56" fmla="*/ 246 w 288"/>
                <a:gd name="T57" fmla="*/ 74 h 212"/>
                <a:gd name="T58" fmla="*/ 251 w 288"/>
                <a:gd name="T59" fmla="*/ 78 h 212"/>
                <a:gd name="T60" fmla="*/ 251 w 288"/>
                <a:gd name="T61" fmla="*/ 94 h 212"/>
                <a:gd name="T62" fmla="*/ 272 w 288"/>
                <a:gd name="T63" fmla="*/ 99 h 212"/>
                <a:gd name="T64" fmla="*/ 288 w 288"/>
                <a:gd name="T65" fmla="*/ 109 h 212"/>
                <a:gd name="T66" fmla="*/ 288 w 288"/>
                <a:gd name="T67" fmla="*/ 4 h 212"/>
                <a:gd name="T68" fmla="*/ 284 w 288"/>
                <a:gd name="T69" fmla="*/ 0 h 212"/>
                <a:gd name="T70" fmla="*/ 6 w 288"/>
                <a:gd name="T71" fmla="*/ 0 h 212"/>
                <a:gd name="T72" fmla="*/ 0 w 288"/>
                <a:gd name="T73" fmla="*/ 4 h 212"/>
                <a:gd name="T74" fmla="*/ 0 w 288"/>
                <a:gd name="T75" fmla="*/ 208 h 212"/>
                <a:gd name="T76" fmla="*/ 6 w 288"/>
                <a:gd name="T77" fmla="*/ 21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8" h="212">
                  <a:moveTo>
                    <a:pt x="6" y="212"/>
                  </a:moveTo>
                  <a:lnTo>
                    <a:pt x="113" y="212"/>
                  </a:lnTo>
                  <a:lnTo>
                    <a:pt x="113" y="212"/>
                  </a:lnTo>
                  <a:lnTo>
                    <a:pt x="112" y="208"/>
                  </a:lnTo>
                  <a:lnTo>
                    <a:pt x="112" y="204"/>
                  </a:lnTo>
                  <a:lnTo>
                    <a:pt x="112" y="204"/>
                  </a:lnTo>
                  <a:lnTo>
                    <a:pt x="113" y="196"/>
                  </a:lnTo>
                  <a:lnTo>
                    <a:pt x="116" y="189"/>
                  </a:lnTo>
                  <a:lnTo>
                    <a:pt x="116" y="189"/>
                  </a:lnTo>
                  <a:lnTo>
                    <a:pt x="113" y="182"/>
                  </a:lnTo>
                  <a:lnTo>
                    <a:pt x="112" y="176"/>
                  </a:lnTo>
                  <a:lnTo>
                    <a:pt x="79" y="176"/>
                  </a:lnTo>
                  <a:lnTo>
                    <a:pt x="79" y="176"/>
                  </a:lnTo>
                  <a:lnTo>
                    <a:pt x="77" y="174"/>
                  </a:lnTo>
                  <a:lnTo>
                    <a:pt x="75" y="170"/>
                  </a:lnTo>
                  <a:lnTo>
                    <a:pt x="75" y="170"/>
                  </a:lnTo>
                  <a:lnTo>
                    <a:pt x="74" y="164"/>
                  </a:lnTo>
                  <a:lnTo>
                    <a:pt x="73" y="157"/>
                  </a:lnTo>
                  <a:lnTo>
                    <a:pt x="70" y="152"/>
                  </a:lnTo>
                  <a:lnTo>
                    <a:pt x="66" y="146"/>
                  </a:lnTo>
                  <a:lnTo>
                    <a:pt x="61" y="142"/>
                  </a:lnTo>
                  <a:lnTo>
                    <a:pt x="55" y="138"/>
                  </a:lnTo>
                  <a:lnTo>
                    <a:pt x="50" y="137"/>
                  </a:lnTo>
                  <a:lnTo>
                    <a:pt x="43" y="135"/>
                  </a:lnTo>
                  <a:lnTo>
                    <a:pt x="43" y="135"/>
                  </a:lnTo>
                  <a:lnTo>
                    <a:pt x="41" y="134"/>
                  </a:lnTo>
                  <a:lnTo>
                    <a:pt x="39" y="131"/>
                  </a:lnTo>
                  <a:lnTo>
                    <a:pt x="38" y="79"/>
                  </a:lnTo>
                  <a:lnTo>
                    <a:pt x="38" y="79"/>
                  </a:lnTo>
                  <a:lnTo>
                    <a:pt x="39" y="75"/>
                  </a:lnTo>
                  <a:lnTo>
                    <a:pt x="39" y="75"/>
                  </a:lnTo>
                  <a:lnTo>
                    <a:pt x="42" y="74"/>
                  </a:lnTo>
                  <a:lnTo>
                    <a:pt x="42" y="74"/>
                  </a:lnTo>
                  <a:lnTo>
                    <a:pt x="49" y="74"/>
                  </a:lnTo>
                  <a:lnTo>
                    <a:pt x="55" y="71"/>
                  </a:lnTo>
                  <a:lnTo>
                    <a:pt x="61" y="68"/>
                  </a:lnTo>
                  <a:lnTo>
                    <a:pt x="66" y="64"/>
                  </a:lnTo>
                  <a:lnTo>
                    <a:pt x="70" y="60"/>
                  </a:lnTo>
                  <a:lnTo>
                    <a:pt x="73" y="53"/>
                  </a:lnTo>
                  <a:lnTo>
                    <a:pt x="74" y="48"/>
                  </a:lnTo>
                  <a:lnTo>
                    <a:pt x="75" y="41"/>
                  </a:lnTo>
                  <a:lnTo>
                    <a:pt x="75" y="41"/>
                  </a:lnTo>
                  <a:lnTo>
                    <a:pt x="77" y="37"/>
                  </a:lnTo>
                  <a:lnTo>
                    <a:pt x="79" y="36"/>
                  </a:lnTo>
                  <a:lnTo>
                    <a:pt x="208" y="36"/>
                  </a:lnTo>
                  <a:lnTo>
                    <a:pt x="208" y="36"/>
                  </a:lnTo>
                  <a:lnTo>
                    <a:pt x="212" y="37"/>
                  </a:lnTo>
                  <a:lnTo>
                    <a:pt x="214" y="41"/>
                  </a:lnTo>
                  <a:lnTo>
                    <a:pt x="214" y="41"/>
                  </a:lnTo>
                  <a:lnTo>
                    <a:pt x="214" y="48"/>
                  </a:lnTo>
                  <a:lnTo>
                    <a:pt x="217" y="53"/>
                  </a:lnTo>
                  <a:lnTo>
                    <a:pt x="219" y="60"/>
                  </a:lnTo>
                  <a:lnTo>
                    <a:pt x="223" y="64"/>
                  </a:lnTo>
                  <a:lnTo>
                    <a:pt x="227" y="68"/>
                  </a:lnTo>
                  <a:lnTo>
                    <a:pt x="233" y="71"/>
                  </a:lnTo>
                  <a:lnTo>
                    <a:pt x="239" y="74"/>
                  </a:lnTo>
                  <a:lnTo>
                    <a:pt x="246" y="74"/>
                  </a:lnTo>
                  <a:lnTo>
                    <a:pt x="246" y="74"/>
                  </a:lnTo>
                  <a:lnTo>
                    <a:pt x="249" y="75"/>
                  </a:lnTo>
                  <a:lnTo>
                    <a:pt x="251" y="78"/>
                  </a:lnTo>
                  <a:lnTo>
                    <a:pt x="251" y="94"/>
                  </a:lnTo>
                  <a:lnTo>
                    <a:pt x="251" y="94"/>
                  </a:lnTo>
                  <a:lnTo>
                    <a:pt x="262" y="95"/>
                  </a:lnTo>
                  <a:lnTo>
                    <a:pt x="272" y="99"/>
                  </a:lnTo>
                  <a:lnTo>
                    <a:pt x="281" y="103"/>
                  </a:lnTo>
                  <a:lnTo>
                    <a:pt x="288" y="109"/>
                  </a:lnTo>
                  <a:lnTo>
                    <a:pt x="288" y="4"/>
                  </a:lnTo>
                  <a:lnTo>
                    <a:pt x="288" y="4"/>
                  </a:lnTo>
                  <a:lnTo>
                    <a:pt x="286" y="1"/>
                  </a:lnTo>
                  <a:lnTo>
                    <a:pt x="284" y="0"/>
                  </a:lnTo>
                  <a:lnTo>
                    <a:pt x="6" y="0"/>
                  </a:lnTo>
                  <a:lnTo>
                    <a:pt x="6" y="0"/>
                  </a:lnTo>
                  <a:lnTo>
                    <a:pt x="2" y="1"/>
                  </a:lnTo>
                  <a:lnTo>
                    <a:pt x="0" y="4"/>
                  </a:lnTo>
                  <a:lnTo>
                    <a:pt x="0" y="208"/>
                  </a:lnTo>
                  <a:lnTo>
                    <a:pt x="0" y="208"/>
                  </a:lnTo>
                  <a:lnTo>
                    <a:pt x="2" y="211"/>
                  </a:lnTo>
                  <a:lnTo>
                    <a:pt x="6" y="212"/>
                  </a:lnTo>
                  <a:lnTo>
                    <a:pt x="6" y="2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2" name="Freeform 114">
              <a:extLst>
                <a:ext uri="{FF2B5EF4-FFF2-40B4-BE49-F238E27FC236}">
                  <a16:creationId xmlns:a16="http://schemas.microsoft.com/office/drawing/2014/main" id="{5DC3F08B-BFBB-41A4-B052-EE15FEF81319}"/>
                </a:ext>
              </a:extLst>
            </p:cNvPr>
            <p:cNvSpPr>
              <a:spLocks noEditPoints="1"/>
            </p:cNvSpPr>
            <p:nvPr/>
          </p:nvSpPr>
          <p:spPr bwMode="auto">
            <a:xfrm>
              <a:off x="3422104" y="2939384"/>
              <a:ext cx="242031" cy="152205"/>
            </a:xfrm>
            <a:custGeom>
              <a:avLst/>
              <a:gdLst>
                <a:gd name="T0" fmla="*/ 190 w 195"/>
                <a:gd name="T1" fmla="*/ 47 h 121"/>
                <a:gd name="T2" fmla="*/ 195 w 195"/>
                <a:gd name="T3" fmla="*/ 38 h 121"/>
                <a:gd name="T4" fmla="*/ 187 w 195"/>
                <a:gd name="T5" fmla="*/ 37 h 121"/>
                <a:gd name="T6" fmla="*/ 175 w 195"/>
                <a:gd name="T7" fmla="*/ 30 h 121"/>
                <a:gd name="T8" fmla="*/ 165 w 195"/>
                <a:gd name="T9" fmla="*/ 21 h 121"/>
                <a:gd name="T10" fmla="*/ 159 w 195"/>
                <a:gd name="T11" fmla="*/ 8 h 121"/>
                <a:gd name="T12" fmla="*/ 37 w 195"/>
                <a:gd name="T13" fmla="*/ 0 h 121"/>
                <a:gd name="T14" fmla="*/ 35 w 195"/>
                <a:gd name="T15" fmla="*/ 8 h 121"/>
                <a:gd name="T16" fmla="*/ 30 w 195"/>
                <a:gd name="T17" fmla="*/ 21 h 121"/>
                <a:gd name="T18" fmla="*/ 20 w 195"/>
                <a:gd name="T19" fmla="*/ 30 h 121"/>
                <a:gd name="T20" fmla="*/ 7 w 195"/>
                <a:gd name="T21" fmla="*/ 37 h 121"/>
                <a:gd name="T22" fmla="*/ 0 w 195"/>
                <a:gd name="T23" fmla="*/ 82 h 121"/>
                <a:gd name="T24" fmla="*/ 8 w 195"/>
                <a:gd name="T25" fmla="*/ 84 h 121"/>
                <a:gd name="T26" fmla="*/ 20 w 195"/>
                <a:gd name="T27" fmla="*/ 90 h 121"/>
                <a:gd name="T28" fmla="*/ 30 w 195"/>
                <a:gd name="T29" fmla="*/ 100 h 121"/>
                <a:gd name="T30" fmla="*/ 35 w 195"/>
                <a:gd name="T31" fmla="*/ 113 h 121"/>
                <a:gd name="T32" fmla="*/ 66 w 195"/>
                <a:gd name="T33" fmla="*/ 121 h 121"/>
                <a:gd name="T34" fmla="*/ 70 w 195"/>
                <a:gd name="T35" fmla="*/ 116 h 121"/>
                <a:gd name="T36" fmla="*/ 81 w 195"/>
                <a:gd name="T37" fmla="*/ 105 h 121"/>
                <a:gd name="T38" fmla="*/ 96 w 195"/>
                <a:gd name="T39" fmla="*/ 98 h 121"/>
                <a:gd name="T40" fmla="*/ 114 w 195"/>
                <a:gd name="T41" fmla="*/ 94 h 121"/>
                <a:gd name="T42" fmla="*/ 125 w 195"/>
                <a:gd name="T43" fmla="*/ 93 h 121"/>
                <a:gd name="T44" fmla="*/ 132 w 195"/>
                <a:gd name="T45" fmla="*/ 93 h 121"/>
                <a:gd name="T46" fmla="*/ 129 w 195"/>
                <a:gd name="T47" fmla="*/ 84 h 121"/>
                <a:gd name="T48" fmla="*/ 131 w 195"/>
                <a:gd name="T49" fmla="*/ 77 h 121"/>
                <a:gd name="T50" fmla="*/ 140 w 195"/>
                <a:gd name="T51" fmla="*/ 64 h 121"/>
                <a:gd name="T52" fmla="*/ 156 w 195"/>
                <a:gd name="T53" fmla="*/ 53 h 121"/>
                <a:gd name="T54" fmla="*/ 178 w 195"/>
                <a:gd name="T55" fmla="*/ 47 h 121"/>
                <a:gd name="T56" fmla="*/ 190 w 195"/>
                <a:gd name="T57" fmla="*/ 47 h 121"/>
                <a:gd name="T58" fmla="*/ 97 w 195"/>
                <a:gd name="T59" fmla="*/ 93 h 121"/>
                <a:gd name="T60" fmla="*/ 85 w 195"/>
                <a:gd name="T61" fmla="*/ 90 h 121"/>
                <a:gd name="T62" fmla="*/ 74 w 195"/>
                <a:gd name="T63" fmla="*/ 84 h 121"/>
                <a:gd name="T64" fmla="*/ 67 w 195"/>
                <a:gd name="T65" fmla="*/ 74 h 121"/>
                <a:gd name="T66" fmla="*/ 65 w 195"/>
                <a:gd name="T67" fmla="*/ 61 h 121"/>
                <a:gd name="T68" fmla="*/ 66 w 195"/>
                <a:gd name="T69" fmla="*/ 54 h 121"/>
                <a:gd name="T70" fmla="*/ 70 w 195"/>
                <a:gd name="T71" fmla="*/ 43 h 121"/>
                <a:gd name="T72" fmla="*/ 80 w 195"/>
                <a:gd name="T73" fmla="*/ 34 h 121"/>
                <a:gd name="T74" fmla="*/ 90 w 195"/>
                <a:gd name="T75" fmla="*/ 30 h 121"/>
                <a:gd name="T76" fmla="*/ 97 w 195"/>
                <a:gd name="T77" fmla="*/ 29 h 121"/>
                <a:gd name="T78" fmla="*/ 110 w 195"/>
                <a:gd name="T79" fmla="*/ 31 h 121"/>
                <a:gd name="T80" fmla="*/ 120 w 195"/>
                <a:gd name="T81" fmla="*/ 38 h 121"/>
                <a:gd name="T82" fmla="*/ 127 w 195"/>
                <a:gd name="T83" fmla="*/ 49 h 121"/>
                <a:gd name="T84" fmla="*/ 129 w 195"/>
                <a:gd name="T85" fmla="*/ 61 h 121"/>
                <a:gd name="T86" fmla="*/ 129 w 195"/>
                <a:gd name="T87" fmla="*/ 68 h 121"/>
                <a:gd name="T88" fmla="*/ 124 w 195"/>
                <a:gd name="T89" fmla="*/ 80 h 121"/>
                <a:gd name="T90" fmla="*/ 116 w 195"/>
                <a:gd name="T91" fmla="*/ 88 h 121"/>
                <a:gd name="T92" fmla="*/ 104 w 195"/>
                <a:gd name="T93" fmla="*/ 93 h 121"/>
                <a:gd name="T94" fmla="*/ 97 w 195"/>
                <a:gd name="T95" fmla="*/ 9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5" h="121">
                  <a:moveTo>
                    <a:pt x="190" y="47"/>
                  </a:moveTo>
                  <a:lnTo>
                    <a:pt x="190" y="47"/>
                  </a:lnTo>
                  <a:lnTo>
                    <a:pt x="195" y="47"/>
                  </a:lnTo>
                  <a:lnTo>
                    <a:pt x="195" y="38"/>
                  </a:lnTo>
                  <a:lnTo>
                    <a:pt x="195" y="38"/>
                  </a:lnTo>
                  <a:lnTo>
                    <a:pt x="187" y="37"/>
                  </a:lnTo>
                  <a:lnTo>
                    <a:pt x="180" y="34"/>
                  </a:lnTo>
                  <a:lnTo>
                    <a:pt x="175" y="30"/>
                  </a:lnTo>
                  <a:lnTo>
                    <a:pt x="170" y="26"/>
                  </a:lnTo>
                  <a:lnTo>
                    <a:pt x="165" y="21"/>
                  </a:lnTo>
                  <a:lnTo>
                    <a:pt x="161" y="15"/>
                  </a:lnTo>
                  <a:lnTo>
                    <a:pt x="159" y="8"/>
                  </a:lnTo>
                  <a:lnTo>
                    <a:pt x="157" y="0"/>
                  </a:lnTo>
                  <a:lnTo>
                    <a:pt x="37" y="0"/>
                  </a:lnTo>
                  <a:lnTo>
                    <a:pt x="37" y="0"/>
                  </a:lnTo>
                  <a:lnTo>
                    <a:pt x="35" y="8"/>
                  </a:lnTo>
                  <a:lnTo>
                    <a:pt x="32" y="15"/>
                  </a:lnTo>
                  <a:lnTo>
                    <a:pt x="30" y="21"/>
                  </a:lnTo>
                  <a:lnTo>
                    <a:pt x="24" y="26"/>
                  </a:lnTo>
                  <a:lnTo>
                    <a:pt x="20" y="30"/>
                  </a:lnTo>
                  <a:lnTo>
                    <a:pt x="14" y="34"/>
                  </a:lnTo>
                  <a:lnTo>
                    <a:pt x="7" y="37"/>
                  </a:lnTo>
                  <a:lnTo>
                    <a:pt x="0" y="38"/>
                  </a:lnTo>
                  <a:lnTo>
                    <a:pt x="0" y="82"/>
                  </a:lnTo>
                  <a:lnTo>
                    <a:pt x="0" y="82"/>
                  </a:lnTo>
                  <a:lnTo>
                    <a:pt x="8" y="84"/>
                  </a:lnTo>
                  <a:lnTo>
                    <a:pt x="14" y="86"/>
                  </a:lnTo>
                  <a:lnTo>
                    <a:pt x="20" y="90"/>
                  </a:lnTo>
                  <a:lnTo>
                    <a:pt x="26" y="94"/>
                  </a:lnTo>
                  <a:lnTo>
                    <a:pt x="30" y="100"/>
                  </a:lnTo>
                  <a:lnTo>
                    <a:pt x="32" y="107"/>
                  </a:lnTo>
                  <a:lnTo>
                    <a:pt x="35" y="113"/>
                  </a:lnTo>
                  <a:lnTo>
                    <a:pt x="37" y="121"/>
                  </a:lnTo>
                  <a:lnTo>
                    <a:pt x="66" y="121"/>
                  </a:lnTo>
                  <a:lnTo>
                    <a:pt x="66" y="121"/>
                  </a:lnTo>
                  <a:lnTo>
                    <a:pt x="70" y="116"/>
                  </a:lnTo>
                  <a:lnTo>
                    <a:pt x="74" y="111"/>
                  </a:lnTo>
                  <a:lnTo>
                    <a:pt x="81" y="105"/>
                  </a:lnTo>
                  <a:lnTo>
                    <a:pt x="88" y="101"/>
                  </a:lnTo>
                  <a:lnTo>
                    <a:pt x="96" y="98"/>
                  </a:lnTo>
                  <a:lnTo>
                    <a:pt x="105" y="96"/>
                  </a:lnTo>
                  <a:lnTo>
                    <a:pt x="114" y="94"/>
                  </a:lnTo>
                  <a:lnTo>
                    <a:pt x="125" y="93"/>
                  </a:lnTo>
                  <a:lnTo>
                    <a:pt x="125" y="93"/>
                  </a:lnTo>
                  <a:lnTo>
                    <a:pt x="132" y="93"/>
                  </a:lnTo>
                  <a:lnTo>
                    <a:pt x="132" y="93"/>
                  </a:lnTo>
                  <a:lnTo>
                    <a:pt x="131" y="89"/>
                  </a:lnTo>
                  <a:lnTo>
                    <a:pt x="129" y="84"/>
                  </a:lnTo>
                  <a:lnTo>
                    <a:pt x="129" y="84"/>
                  </a:lnTo>
                  <a:lnTo>
                    <a:pt x="131" y="77"/>
                  </a:lnTo>
                  <a:lnTo>
                    <a:pt x="135" y="69"/>
                  </a:lnTo>
                  <a:lnTo>
                    <a:pt x="140" y="64"/>
                  </a:lnTo>
                  <a:lnTo>
                    <a:pt x="147" y="58"/>
                  </a:lnTo>
                  <a:lnTo>
                    <a:pt x="156" y="53"/>
                  </a:lnTo>
                  <a:lnTo>
                    <a:pt x="165" y="50"/>
                  </a:lnTo>
                  <a:lnTo>
                    <a:pt x="178" y="47"/>
                  </a:lnTo>
                  <a:lnTo>
                    <a:pt x="190" y="47"/>
                  </a:lnTo>
                  <a:lnTo>
                    <a:pt x="190" y="47"/>
                  </a:lnTo>
                  <a:close/>
                  <a:moveTo>
                    <a:pt x="97" y="93"/>
                  </a:moveTo>
                  <a:lnTo>
                    <a:pt x="97" y="93"/>
                  </a:lnTo>
                  <a:lnTo>
                    <a:pt x="90" y="93"/>
                  </a:lnTo>
                  <a:lnTo>
                    <a:pt x="85" y="90"/>
                  </a:lnTo>
                  <a:lnTo>
                    <a:pt x="80" y="88"/>
                  </a:lnTo>
                  <a:lnTo>
                    <a:pt x="74" y="84"/>
                  </a:lnTo>
                  <a:lnTo>
                    <a:pt x="70" y="80"/>
                  </a:lnTo>
                  <a:lnTo>
                    <a:pt x="67" y="74"/>
                  </a:lnTo>
                  <a:lnTo>
                    <a:pt x="66" y="68"/>
                  </a:lnTo>
                  <a:lnTo>
                    <a:pt x="65" y="61"/>
                  </a:lnTo>
                  <a:lnTo>
                    <a:pt x="65" y="61"/>
                  </a:lnTo>
                  <a:lnTo>
                    <a:pt x="66" y="54"/>
                  </a:lnTo>
                  <a:lnTo>
                    <a:pt x="67" y="49"/>
                  </a:lnTo>
                  <a:lnTo>
                    <a:pt x="70" y="43"/>
                  </a:lnTo>
                  <a:lnTo>
                    <a:pt x="74" y="38"/>
                  </a:lnTo>
                  <a:lnTo>
                    <a:pt x="80" y="34"/>
                  </a:lnTo>
                  <a:lnTo>
                    <a:pt x="85" y="31"/>
                  </a:lnTo>
                  <a:lnTo>
                    <a:pt x="90" y="30"/>
                  </a:lnTo>
                  <a:lnTo>
                    <a:pt x="97" y="29"/>
                  </a:lnTo>
                  <a:lnTo>
                    <a:pt x="97" y="29"/>
                  </a:lnTo>
                  <a:lnTo>
                    <a:pt x="104" y="30"/>
                  </a:lnTo>
                  <a:lnTo>
                    <a:pt x="110" y="31"/>
                  </a:lnTo>
                  <a:lnTo>
                    <a:pt x="116" y="34"/>
                  </a:lnTo>
                  <a:lnTo>
                    <a:pt x="120" y="38"/>
                  </a:lnTo>
                  <a:lnTo>
                    <a:pt x="124" y="43"/>
                  </a:lnTo>
                  <a:lnTo>
                    <a:pt x="127" y="49"/>
                  </a:lnTo>
                  <a:lnTo>
                    <a:pt x="129" y="54"/>
                  </a:lnTo>
                  <a:lnTo>
                    <a:pt x="129" y="61"/>
                  </a:lnTo>
                  <a:lnTo>
                    <a:pt x="129" y="61"/>
                  </a:lnTo>
                  <a:lnTo>
                    <a:pt x="129" y="68"/>
                  </a:lnTo>
                  <a:lnTo>
                    <a:pt x="127" y="74"/>
                  </a:lnTo>
                  <a:lnTo>
                    <a:pt x="124" y="80"/>
                  </a:lnTo>
                  <a:lnTo>
                    <a:pt x="120" y="84"/>
                  </a:lnTo>
                  <a:lnTo>
                    <a:pt x="116" y="88"/>
                  </a:lnTo>
                  <a:lnTo>
                    <a:pt x="110" y="90"/>
                  </a:lnTo>
                  <a:lnTo>
                    <a:pt x="104" y="93"/>
                  </a:lnTo>
                  <a:lnTo>
                    <a:pt x="97" y="93"/>
                  </a:lnTo>
                  <a:lnTo>
                    <a:pt x="97"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3" name="Freeform 115">
              <a:extLst>
                <a:ext uri="{FF2B5EF4-FFF2-40B4-BE49-F238E27FC236}">
                  <a16:creationId xmlns:a16="http://schemas.microsoft.com/office/drawing/2014/main" id="{A18EE814-F741-45AB-AB05-DAA59EA4B543}"/>
                </a:ext>
              </a:extLst>
            </p:cNvPr>
            <p:cNvSpPr>
              <a:spLocks/>
            </p:cNvSpPr>
            <p:nvPr/>
          </p:nvSpPr>
          <p:spPr bwMode="auto">
            <a:xfrm>
              <a:off x="3594269" y="3009249"/>
              <a:ext cx="127254" cy="69864"/>
            </a:xfrm>
            <a:custGeom>
              <a:avLst/>
              <a:gdLst>
                <a:gd name="T0" fmla="*/ 51 w 102"/>
                <a:gd name="T1" fmla="*/ 0 h 55"/>
                <a:gd name="T2" fmla="*/ 51 w 102"/>
                <a:gd name="T3" fmla="*/ 0 h 55"/>
                <a:gd name="T4" fmla="*/ 40 w 102"/>
                <a:gd name="T5" fmla="*/ 0 h 55"/>
                <a:gd name="T6" fmla="*/ 31 w 102"/>
                <a:gd name="T7" fmla="*/ 1 h 55"/>
                <a:gd name="T8" fmla="*/ 22 w 102"/>
                <a:gd name="T9" fmla="*/ 4 h 55"/>
                <a:gd name="T10" fmla="*/ 14 w 102"/>
                <a:gd name="T11" fmla="*/ 8 h 55"/>
                <a:gd name="T12" fmla="*/ 9 w 102"/>
                <a:gd name="T13" fmla="*/ 12 h 55"/>
                <a:gd name="T14" fmla="*/ 4 w 102"/>
                <a:gd name="T15" fmla="*/ 16 h 55"/>
                <a:gd name="T16" fmla="*/ 1 w 102"/>
                <a:gd name="T17" fmla="*/ 21 h 55"/>
                <a:gd name="T18" fmla="*/ 0 w 102"/>
                <a:gd name="T19" fmla="*/ 27 h 55"/>
                <a:gd name="T20" fmla="*/ 0 w 102"/>
                <a:gd name="T21" fmla="*/ 27 h 55"/>
                <a:gd name="T22" fmla="*/ 1 w 102"/>
                <a:gd name="T23" fmla="*/ 33 h 55"/>
                <a:gd name="T24" fmla="*/ 4 w 102"/>
                <a:gd name="T25" fmla="*/ 37 h 55"/>
                <a:gd name="T26" fmla="*/ 4 w 102"/>
                <a:gd name="T27" fmla="*/ 37 h 55"/>
                <a:gd name="T28" fmla="*/ 14 w 102"/>
                <a:gd name="T29" fmla="*/ 40 h 55"/>
                <a:gd name="T30" fmla="*/ 24 w 102"/>
                <a:gd name="T31" fmla="*/ 44 h 55"/>
                <a:gd name="T32" fmla="*/ 32 w 102"/>
                <a:gd name="T33" fmla="*/ 48 h 55"/>
                <a:gd name="T34" fmla="*/ 37 w 102"/>
                <a:gd name="T35" fmla="*/ 54 h 55"/>
                <a:gd name="T36" fmla="*/ 37 w 102"/>
                <a:gd name="T37" fmla="*/ 54 h 55"/>
                <a:gd name="T38" fmla="*/ 51 w 102"/>
                <a:gd name="T39" fmla="*/ 55 h 55"/>
                <a:gd name="T40" fmla="*/ 51 w 102"/>
                <a:gd name="T41" fmla="*/ 55 h 55"/>
                <a:gd name="T42" fmla="*/ 61 w 102"/>
                <a:gd name="T43" fmla="*/ 55 h 55"/>
                <a:gd name="T44" fmla="*/ 71 w 102"/>
                <a:gd name="T45" fmla="*/ 52 h 55"/>
                <a:gd name="T46" fmla="*/ 80 w 102"/>
                <a:gd name="T47" fmla="*/ 51 h 55"/>
                <a:gd name="T48" fmla="*/ 87 w 102"/>
                <a:gd name="T49" fmla="*/ 47 h 55"/>
                <a:gd name="T50" fmla="*/ 94 w 102"/>
                <a:gd name="T51" fmla="*/ 43 h 55"/>
                <a:gd name="T52" fmla="*/ 98 w 102"/>
                <a:gd name="T53" fmla="*/ 39 h 55"/>
                <a:gd name="T54" fmla="*/ 100 w 102"/>
                <a:gd name="T55" fmla="*/ 33 h 55"/>
                <a:gd name="T56" fmla="*/ 102 w 102"/>
                <a:gd name="T57" fmla="*/ 27 h 55"/>
                <a:gd name="T58" fmla="*/ 102 w 102"/>
                <a:gd name="T59" fmla="*/ 27 h 55"/>
                <a:gd name="T60" fmla="*/ 100 w 102"/>
                <a:gd name="T61" fmla="*/ 21 h 55"/>
                <a:gd name="T62" fmla="*/ 98 w 102"/>
                <a:gd name="T63" fmla="*/ 16 h 55"/>
                <a:gd name="T64" fmla="*/ 94 w 102"/>
                <a:gd name="T65" fmla="*/ 12 h 55"/>
                <a:gd name="T66" fmla="*/ 87 w 102"/>
                <a:gd name="T67" fmla="*/ 8 h 55"/>
                <a:gd name="T68" fmla="*/ 80 w 102"/>
                <a:gd name="T69" fmla="*/ 4 h 55"/>
                <a:gd name="T70" fmla="*/ 71 w 102"/>
                <a:gd name="T71" fmla="*/ 1 h 55"/>
                <a:gd name="T72" fmla="*/ 61 w 102"/>
                <a:gd name="T73" fmla="*/ 0 h 55"/>
                <a:gd name="T74" fmla="*/ 51 w 102"/>
                <a:gd name="T75" fmla="*/ 0 h 55"/>
                <a:gd name="T76" fmla="*/ 51 w 102"/>
                <a:gd name="T7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55">
                  <a:moveTo>
                    <a:pt x="51" y="0"/>
                  </a:moveTo>
                  <a:lnTo>
                    <a:pt x="51" y="0"/>
                  </a:lnTo>
                  <a:lnTo>
                    <a:pt x="40" y="0"/>
                  </a:lnTo>
                  <a:lnTo>
                    <a:pt x="31" y="1"/>
                  </a:lnTo>
                  <a:lnTo>
                    <a:pt x="22" y="4"/>
                  </a:lnTo>
                  <a:lnTo>
                    <a:pt x="14" y="8"/>
                  </a:lnTo>
                  <a:lnTo>
                    <a:pt x="9" y="12"/>
                  </a:lnTo>
                  <a:lnTo>
                    <a:pt x="4" y="16"/>
                  </a:lnTo>
                  <a:lnTo>
                    <a:pt x="1" y="21"/>
                  </a:lnTo>
                  <a:lnTo>
                    <a:pt x="0" y="27"/>
                  </a:lnTo>
                  <a:lnTo>
                    <a:pt x="0" y="27"/>
                  </a:lnTo>
                  <a:lnTo>
                    <a:pt x="1" y="33"/>
                  </a:lnTo>
                  <a:lnTo>
                    <a:pt x="4" y="37"/>
                  </a:lnTo>
                  <a:lnTo>
                    <a:pt x="4" y="37"/>
                  </a:lnTo>
                  <a:lnTo>
                    <a:pt x="14" y="40"/>
                  </a:lnTo>
                  <a:lnTo>
                    <a:pt x="24" y="44"/>
                  </a:lnTo>
                  <a:lnTo>
                    <a:pt x="32" y="48"/>
                  </a:lnTo>
                  <a:lnTo>
                    <a:pt x="37" y="54"/>
                  </a:lnTo>
                  <a:lnTo>
                    <a:pt x="37" y="54"/>
                  </a:lnTo>
                  <a:lnTo>
                    <a:pt x="51" y="55"/>
                  </a:lnTo>
                  <a:lnTo>
                    <a:pt x="51" y="55"/>
                  </a:lnTo>
                  <a:lnTo>
                    <a:pt x="61" y="55"/>
                  </a:lnTo>
                  <a:lnTo>
                    <a:pt x="71" y="52"/>
                  </a:lnTo>
                  <a:lnTo>
                    <a:pt x="80" y="51"/>
                  </a:lnTo>
                  <a:lnTo>
                    <a:pt x="87" y="47"/>
                  </a:lnTo>
                  <a:lnTo>
                    <a:pt x="94" y="43"/>
                  </a:lnTo>
                  <a:lnTo>
                    <a:pt x="98" y="39"/>
                  </a:lnTo>
                  <a:lnTo>
                    <a:pt x="100" y="33"/>
                  </a:lnTo>
                  <a:lnTo>
                    <a:pt x="102" y="27"/>
                  </a:lnTo>
                  <a:lnTo>
                    <a:pt x="102" y="27"/>
                  </a:lnTo>
                  <a:lnTo>
                    <a:pt x="100" y="21"/>
                  </a:lnTo>
                  <a:lnTo>
                    <a:pt x="98" y="16"/>
                  </a:lnTo>
                  <a:lnTo>
                    <a:pt x="94" y="12"/>
                  </a:lnTo>
                  <a:lnTo>
                    <a:pt x="87" y="8"/>
                  </a:lnTo>
                  <a:lnTo>
                    <a:pt x="80" y="4"/>
                  </a:lnTo>
                  <a:lnTo>
                    <a:pt x="71" y="1"/>
                  </a:lnTo>
                  <a:lnTo>
                    <a:pt x="61" y="0"/>
                  </a:lnTo>
                  <a:lnTo>
                    <a:pt x="51" y="0"/>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4" name="Freeform 116">
              <a:extLst>
                <a:ext uri="{FF2B5EF4-FFF2-40B4-BE49-F238E27FC236}">
                  <a16:creationId xmlns:a16="http://schemas.microsoft.com/office/drawing/2014/main" id="{3CFD0633-B9ED-4D05-A6F0-F6E3CB305104}"/>
                </a:ext>
              </a:extLst>
            </p:cNvPr>
            <p:cNvSpPr>
              <a:spLocks/>
            </p:cNvSpPr>
            <p:nvPr/>
          </p:nvSpPr>
          <p:spPr bwMode="auto">
            <a:xfrm>
              <a:off x="3649162" y="3106560"/>
              <a:ext cx="72360" cy="39922"/>
            </a:xfrm>
            <a:custGeom>
              <a:avLst/>
              <a:gdLst>
                <a:gd name="T0" fmla="*/ 56 w 58"/>
                <a:gd name="T1" fmla="*/ 0 h 34"/>
                <a:gd name="T2" fmla="*/ 56 w 58"/>
                <a:gd name="T3" fmla="*/ 0 h 34"/>
                <a:gd name="T4" fmla="*/ 47 w 58"/>
                <a:gd name="T5" fmla="*/ 7 h 34"/>
                <a:gd name="T6" fmla="*/ 36 w 58"/>
                <a:gd name="T7" fmla="*/ 12 h 34"/>
                <a:gd name="T8" fmla="*/ 21 w 58"/>
                <a:gd name="T9" fmla="*/ 15 h 34"/>
                <a:gd name="T10" fmla="*/ 7 w 58"/>
                <a:gd name="T11" fmla="*/ 17 h 34"/>
                <a:gd name="T12" fmla="*/ 7 w 58"/>
                <a:gd name="T13" fmla="*/ 17 h 34"/>
                <a:gd name="T14" fmla="*/ 0 w 58"/>
                <a:gd name="T15" fmla="*/ 15 h 34"/>
                <a:gd name="T16" fmla="*/ 0 w 58"/>
                <a:gd name="T17" fmla="*/ 15 h 34"/>
                <a:gd name="T18" fmla="*/ 1 w 58"/>
                <a:gd name="T19" fmla="*/ 21 h 34"/>
                <a:gd name="T20" fmla="*/ 3 w 58"/>
                <a:gd name="T21" fmla="*/ 26 h 34"/>
                <a:gd name="T22" fmla="*/ 3 w 58"/>
                <a:gd name="T23" fmla="*/ 26 h 34"/>
                <a:gd name="T24" fmla="*/ 1 w 58"/>
                <a:gd name="T25" fmla="*/ 30 h 34"/>
                <a:gd name="T26" fmla="*/ 0 w 58"/>
                <a:gd name="T27" fmla="*/ 34 h 34"/>
                <a:gd name="T28" fmla="*/ 0 w 58"/>
                <a:gd name="T29" fmla="*/ 34 h 34"/>
                <a:gd name="T30" fmla="*/ 7 w 58"/>
                <a:gd name="T31" fmla="*/ 34 h 34"/>
                <a:gd name="T32" fmla="*/ 7 w 58"/>
                <a:gd name="T33" fmla="*/ 34 h 34"/>
                <a:gd name="T34" fmla="*/ 17 w 58"/>
                <a:gd name="T35" fmla="*/ 34 h 34"/>
                <a:gd name="T36" fmla="*/ 27 w 58"/>
                <a:gd name="T37" fmla="*/ 33 h 34"/>
                <a:gd name="T38" fmla="*/ 36 w 58"/>
                <a:gd name="T39" fmla="*/ 30 h 34"/>
                <a:gd name="T40" fmla="*/ 43 w 58"/>
                <a:gd name="T41" fmla="*/ 26 h 34"/>
                <a:gd name="T42" fmla="*/ 50 w 58"/>
                <a:gd name="T43" fmla="*/ 22 h 34"/>
                <a:gd name="T44" fmla="*/ 54 w 58"/>
                <a:gd name="T45" fmla="*/ 18 h 34"/>
                <a:gd name="T46" fmla="*/ 56 w 58"/>
                <a:gd name="T47" fmla="*/ 12 h 34"/>
                <a:gd name="T48" fmla="*/ 58 w 58"/>
                <a:gd name="T49" fmla="*/ 7 h 34"/>
                <a:gd name="T50" fmla="*/ 58 w 58"/>
                <a:gd name="T51" fmla="*/ 7 h 34"/>
                <a:gd name="T52" fmla="*/ 56 w 58"/>
                <a:gd name="T53" fmla="*/ 0 h 34"/>
                <a:gd name="T54" fmla="*/ 56 w 58"/>
                <a:gd name="T55"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34">
                  <a:moveTo>
                    <a:pt x="56" y="0"/>
                  </a:moveTo>
                  <a:lnTo>
                    <a:pt x="56" y="0"/>
                  </a:lnTo>
                  <a:lnTo>
                    <a:pt x="47" y="7"/>
                  </a:lnTo>
                  <a:lnTo>
                    <a:pt x="36" y="12"/>
                  </a:lnTo>
                  <a:lnTo>
                    <a:pt x="21" y="15"/>
                  </a:lnTo>
                  <a:lnTo>
                    <a:pt x="7" y="17"/>
                  </a:lnTo>
                  <a:lnTo>
                    <a:pt x="7" y="17"/>
                  </a:lnTo>
                  <a:lnTo>
                    <a:pt x="0" y="15"/>
                  </a:lnTo>
                  <a:lnTo>
                    <a:pt x="0" y="15"/>
                  </a:lnTo>
                  <a:lnTo>
                    <a:pt x="1" y="21"/>
                  </a:lnTo>
                  <a:lnTo>
                    <a:pt x="3" y="26"/>
                  </a:lnTo>
                  <a:lnTo>
                    <a:pt x="3" y="26"/>
                  </a:lnTo>
                  <a:lnTo>
                    <a:pt x="1" y="30"/>
                  </a:lnTo>
                  <a:lnTo>
                    <a:pt x="0" y="34"/>
                  </a:lnTo>
                  <a:lnTo>
                    <a:pt x="0" y="34"/>
                  </a:lnTo>
                  <a:lnTo>
                    <a:pt x="7" y="34"/>
                  </a:lnTo>
                  <a:lnTo>
                    <a:pt x="7" y="34"/>
                  </a:lnTo>
                  <a:lnTo>
                    <a:pt x="17" y="34"/>
                  </a:lnTo>
                  <a:lnTo>
                    <a:pt x="27" y="33"/>
                  </a:lnTo>
                  <a:lnTo>
                    <a:pt x="36" y="30"/>
                  </a:lnTo>
                  <a:lnTo>
                    <a:pt x="43" y="26"/>
                  </a:lnTo>
                  <a:lnTo>
                    <a:pt x="50" y="22"/>
                  </a:lnTo>
                  <a:lnTo>
                    <a:pt x="54" y="18"/>
                  </a:lnTo>
                  <a:lnTo>
                    <a:pt x="56" y="12"/>
                  </a:lnTo>
                  <a:lnTo>
                    <a:pt x="58" y="7"/>
                  </a:lnTo>
                  <a:lnTo>
                    <a:pt x="58" y="7"/>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5" name="Freeform 117">
              <a:extLst>
                <a:ext uri="{FF2B5EF4-FFF2-40B4-BE49-F238E27FC236}">
                  <a16:creationId xmlns:a16="http://schemas.microsoft.com/office/drawing/2014/main" id="{AE06FD87-B07B-4430-8E88-383C2E908394}"/>
                </a:ext>
              </a:extLst>
            </p:cNvPr>
            <p:cNvSpPr>
              <a:spLocks/>
            </p:cNvSpPr>
            <p:nvPr/>
          </p:nvSpPr>
          <p:spPr bwMode="auto">
            <a:xfrm>
              <a:off x="3649162" y="3071628"/>
              <a:ext cx="72360" cy="42418"/>
            </a:xfrm>
            <a:custGeom>
              <a:avLst/>
              <a:gdLst>
                <a:gd name="T0" fmla="*/ 56 w 58"/>
                <a:gd name="T1" fmla="*/ 0 h 35"/>
                <a:gd name="T2" fmla="*/ 56 w 58"/>
                <a:gd name="T3" fmla="*/ 0 h 35"/>
                <a:gd name="T4" fmla="*/ 47 w 58"/>
                <a:gd name="T5" fmla="*/ 7 h 35"/>
                <a:gd name="T6" fmla="*/ 36 w 58"/>
                <a:gd name="T7" fmla="*/ 12 h 35"/>
                <a:gd name="T8" fmla="*/ 21 w 58"/>
                <a:gd name="T9" fmla="*/ 15 h 35"/>
                <a:gd name="T10" fmla="*/ 7 w 58"/>
                <a:gd name="T11" fmla="*/ 16 h 35"/>
                <a:gd name="T12" fmla="*/ 7 w 58"/>
                <a:gd name="T13" fmla="*/ 16 h 35"/>
                <a:gd name="T14" fmla="*/ 0 w 58"/>
                <a:gd name="T15" fmla="*/ 16 h 35"/>
                <a:gd name="T16" fmla="*/ 0 w 58"/>
                <a:gd name="T17" fmla="*/ 16 h 35"/>
                <a:gd name="T18" fmla="*/ 1 w 58"/>
                <a:gd name="T19" fmla="*/ 20 h 35"/>
                <a:gd name="T20" fmla="*/ 3 w 58"/>
                <a:gd name="T21" fmla="*/ 26 h 35"/>
                <a:gd name="T22" fmla="*/ 3 w 58"/>
                <a:gd name="T23" fmla="*/ 26 h 35"/>
                <a:gd name="T24" fmla="*/ 1 w 58"/>
                <a:gd name="T25" fmla="*/ 30 h 35"/>
                <a:gd name="T26" fmla="*/ 0 w 58"/>
                <a:gd name="T27" fmla="*/ 35 h 35"/>
                <a:gd name="T28" fmla="*/ 0 w 58"/>
                <a:gd name="T29" fmla="*/ 35 h 35"/>
                <a:gd name="T30" fmla="*/ 7 w 58"/>
                <a:gd name="T31" fmla="*/ 35 h 35"/>
                <a:gd name="T32" fmla="*/ 7 w 58"/>
                <a:gd name="T33" fmla="*/ 35 h 35"/>
                <a:gd name="T34" fmla="*/ 17 w 58"/>
                <a:gd name="T35" fmla="*/ 34 h 35"/>
                <a:gd name="T36" fmla="*/ 27 w 58"/>
                <a:gd name="T37" fmla="*/ 32 h 35"/>
                <a:gd name="T38" fmla="*/ 36 w 58"/>
                <a:gd name="T39" fmla="*/ 30 h 35"/>
                <a:gd name="T40" fmla="*/ 43 w 58"/>
                <a:gd name="T41" fmla="*/ 27 h 35"/>
                <a:gd name="T42" fmla="*/ 50 w 58"/>
                <a:gd name="T43" fmla="*/ 23 h 35"/>
                <a:gd name="T44" fmla="*/ 54 w 58"/>
                <a:gd name="T45" fmla="*/ 18 h 35"/>
                <a:gd name="T46" fmla="*/ 56 w 58"/>
                <a:gd name="T47" fmla="*/ 12 h 35"/>
                <a:gd name="T48" fmla="*/ 58 w 58"/>
                <a:gd name="T49" fmla="*/ 7 h 35"/>
                <a:gd name="T50" fmla="*/ 58 w 58"/>
                <a:gd name="T51" fmla="*/ 7 h 35"/>
                <a:gd name="T52" fmla="*/ 56 w 58"/>
                <a:gd name="T53" fmla="*/ 0 h 35"/>
                <a:gd name="T54" fmla="*/ 56 w 58"/>
                <a:gd name="T5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35">
                  <a:moveTo>
                    <a:pt x="56" y="0"/>
                  </a:moveTo>
                  <a:lnTo>
                    <a:pt x="56" y="0"/>
                  </a:lnTo>
                  <a:lnTo>
                    <a:pt x="47" y="7"/>
                  </a:lnTo>
                  <a:lnTo>
                    <a:pt x="36" y="12"/>
                  </a:lnTo>
                  <a:lnTo>
                    <a:pt x="21" y="15"/>
                  </a:lnTo>
                  <a:lnTo>
                    <a:pt x="7" y="16"/>
                  </a:lnTo>
                  <a:lnTo>
                    <a:pt x="7" y="16"/>
                  </a:lnTo>
                  <a:lnTo>
                    <a:pt x="0" y="16"/>
                  </a:lnTo>
                  <a:lnTo>
                    <a:pt x="0" y="16"/>
                  </a:lnTo>
                  <a:lnTo>
                    <a:pt x="1" y="20"/>
                  </a:lnTo>
                  <a:lnTo>
                    <a:pt x="3" y="26"/>
                  </a:lnTo>
                  <a:lnTo>
                    <a:pt x="3" y="26"/>
                  </a:lnTo>
                  <a:lnTo>
                    <a:pt x="1" y="30"/>
                  </a:lnTo>
                  <a:lnTo>
                    <a:pt x="0" y="35"/>
                  </a:lnTo>
                  <a:lnTo>
                    <a:pt x="0" y="35"/>
                  </a:lnTo>
                  <a:lnTo>
                    <a:pt x="7" y="35"/>
                  </a:lnTo>
                  <a:lnTo>
                    <a:pt x="7" y="35"/>
                  </a:lnTo>
                  <a:lnTo>
                    <a:pt x="17" y="34"/>
                  </a:lnTo>
                  <a:lnTo>
                    <a:pt x="27" y="32"/>
                  </a:lnTo>
                  <a:lnTo>
                    <a:pt x="36" y="30"/>
                  </a:lnTo>
                  <a:lnTo>
                    <a:pt x="43" y="27"/>
                  </a:lnTo>
                  <a:lnTo>
                    <a:pt x="50" y="23"/>
                  </a:lnTo>
                  <a:lnTo>
                    <a:pt x="54" y="18"/>
                  </a:lnTo>
                  <a:lnTo>
                    <a:pt x="56" y="12"/>
                  </a:lnTo>
                  <a:lnTo>
                    <a:pt x="58" y="7"/>
                  </a:lnTo>
                  <a:lnTo>
                    <a:pt x="58" y="7"/>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6" name="Freeform 118">
              <a:extLst>
                <a:ext uri="{FF2B5EF4-FFF2-40B4-BE49-F238E27FC236}">
                  <a16:creationId xmlns:a16="http://schemas.microsoft.com/office/drawing/2014/main" id="{A7F13C37-ECD1-47D3-B813-0D80F343A1E8}"/>
                </a:ext>
              </a:extLst>
            </p:cNvPr>
            <p:cNvSpPr>
              <a:spLocks/>
            </p:cNvSpPr>
            <p:nvPr/>
          </p:nvSpPr>
          <p:spPr bwMode="auto">
            <a:xfrm>
              <a:off x="3649162" y="3141492"/>
              <a:ext cx="72360" cy="42418"/>
            </a:xfrm>
            <a:custGeom>
              <a:avLst/>
              <a:gdLst>
                <a:gd name="T0" fmla="*/ 56 w 58"/>
                <a:gd name="T1" fmla="*/ 0 h 33"/>
                <a:gd name="T2" fmla="*/ 56 w 58"/>
                <a:gd name="T3" fmla="*/ 0 h 33"/>
                <a:gd name="T4" fmla="*/ 47 w 58"/>
                <a:gd name="T5" fmla="*/ 6 h 33"/>
                <a:gd name="T6" fmla="*/ 36 w 58"/>
                <a:gd name="T7" fmla="*/ 10 h 33"/>
                <a:gd name="T8" fmla="*/ 21 w 58"/>
                <a:gd name="T9" fmla="*/ 14 h 33"/>
                <a:gd name="T10" fmla="*/ 7 w 58"/>
                <a:gd name="T11" fmla="*/ 14 h 33"/>
                <a:gd name="T12" fmla="*/ 7 w 58"/>
                <a:gd name="T13" fmla="*/ 14 h 33"/>
                <a:gd name="T14" fmla="*/ 0 w 58"/>
                <a:gd name="T15" fmla="*/ 14 h 33"/>
                <a:gd name="T16" fmla="*/ 0 w 58"/>
                <a:gd name="T17" fmla="*/ 14 h 33"/>
                <a:gd name="T18" fmla="*/ 1 w 58"/>
                <a:gd name="T19" fmla="*/ 20 h 33"/>
                <a:gd name="T20" fmla="*/ 3 w 58"/>
                <a:gd name="T21" fmla="*/ 24 h 33"/>
                <a:gd name="T22" fmla="*/ 3 w 58"/>
                <a:gd name="T23" fmla="*/ 24 h 33"/>
                <a:gd name="T24" fmla="*/ 1 w 58"/>
                <a:gd name="T25" fmla="*/ 29 h 33"/>
                <a:gd name="T26" fmla="*/ 0 w 58"/>
                <a:gd name="T27" fmla="*/ 33 h 33"/>
                <a:gd name="T28" fmla="*/ 0 w 58"/>
                <a:gd name="T29" fmla="*/ 33 h 33"/>
                <a:gd name="T30" fmla="*/ 7 w 58"/>
                <a:gd name="T31" fmla="*/ 33 h 33"/>
                <a:gd name="T32" fmla="*/ 7 w 58"/>
                <a:gd name="T33" fmla="*/ 33 h 33"/>
                <a:gd name="T34" fmla="*/ 17 w 58"/>
                <a:gd name="T35" fmla="*/ 33 h 33"/>
                <a:gd name="T36" fmla="*/ 27 w 58"/>
                <a:gd name="T37" fmla="*/ 32 h 33"/>
                <a:gd name="T38" fmla="*/ 36 w 58"/>
                <a:gd name="T39" fmla="*/ 29 h 33"/>
                <a:gd name="T40" fmla="*/ 43 w 58"/>
                <a:gd name="T41" fmla="*/ 25 h 33"/>
                <a:gd name="T42" fmla="*/ 50 w 58"/>
                <a:gd name="T43" fmla="*/ 21 h 33"/>
                <a:gd name="T44" fmla="*/ 54 w 58"/>
                <a:gd name="T45" fmla="*/ 17 h 33"/>
                <a:gd name="T46" fmla="*/ 56 w 58"/>
                <a:gd name="T47" fmla="*/ 12 h 33"/>
                <a:gd name="T48" fmla="*/ 58 w 58"/>
                <a:gd name="T49" fmla="*/ 5 h 33"/>
                <a:gd name="T50" fmla="*/ 58 w 58"/>
                <a:gd name="T51" fmla="*/ 5 h 33"/>
                <a:gd name="T52" fmla="*/ 56 w 58"/>
                <a:gd name="T53" fmla="*/ 0 h 33"/>
                <a:gd name="T54" fmla="*/ 56 w 58"/>
                <a:gd name="T55"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8" h="33">
                  <a:moveTo>
                    <a:pt x="56" y="0"/>
                  </a:moveTo>
                  <a:lnTo>
                    <a:pt x="56" y="0"/>
                  </a:lnTo>
                  <a:lnTo>
                    <a:pt x="47" y="6"/>
                  </a:lnTo>
                  <a:lnTo>
                    <a:pt x="36" y="10"/>
                  </a:lnTo>
                  <a:lnTo>
                    <a:pt x="21" y="14"/>
                  </a:lnTo>
                  <a:lnTo>
                    <a:pt x="7" y="14"/>
                  </a:lnTo>
                  <a:lnTo>
                    <a:pt x="7" y="14"/>
                  </a:lnTo>
                  <a:lnTo>
                    <a:pt x="0" y="14"/>
                  </a:lnTo>
                  <a:lnTo>
                    <a:pt x="0" y="14"/>
                  </a:lnTo>
                  <a:lnTo>
                    <a:pt x="1" y="20"/>
                  </a:lnTo>
                  <a:lnTo>
                    <a:pt x="3" y="24"/>
                  </a:lnTo>
                  <a:lnTo>
                    <a:pt x="3" y="24"/>
                  </a:lnTo>
                  <a:lnTo>
                    <a:pt x="1" y="29"/>
                  </a:lnTo>
                  <a:lnTo>
                    <a:pt x="0" y="33"/>
                  </a:lnTo>
                  <a:lnTo>
                    <a:pt x="0" y="33"/>
                  </a:lnTo>
                  <a:lnTo>
                    <a:pt x="7" y="33"/>
                  </a:lnTo>
                  <a:lnTo>
                    <a:pt x="7" y="33"/>
                  </a:lnTo>
                  <a:lnTo>
                    <a:pt x="17" y="33"/>
                  </a:lnTo>
                  <a:lnTo>
                    <a:pt x="27" y="32"/>
                  </a:lnTo>
                  <a:lnTo>
                    <a:pt x="36" y="29"/>
                  </a:lnTo>
                  <a:lnTo>
                    <a:pt x="43" y="25"/>
                  </a:lnTo>
                  <a:lnTo>
                    <a:pt x="50" y="21"/>
                  </a:lnTo>
                  <a:lnTo>
                    <a:pt x="54" y="17"/>
                  </a:lnTo>
                  <a:lnTo>
                    <a:pt x="56" y="12"/>
                  </a:lnTo>
                  <a:lnTo>
                    <a:pt x="58" y="5"/>
                  </a:lnTo>
                  <a:lnTo>
                    <a:pt x="58" y="5"/>
                  </a:lnTo>
                  <a:lnTo>
                    <a:pt x="56" y="0"/>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7" name="Freeform 119">
              <a:extLst>
                <a:ext uri="{FF2B5EF4-FFF2-40B4-BE49-F238E27FC236}">
                  <a16:creationId xmlns:a16="http://schemas.microsoft.com/office/drawing/2014/main" id="{CE78E9C5-045A-43B8-AB2F-BF9A99A2175A}"/>
                </a:ext>
              </a:extLst>
            </p:cNvPr>
            <p:cNvSpPr>
              <a:spLocks/>
            </p:cNvSpPr>
            <p:nvPr/>
          </p:nvSpPr>
          <p:spPr bwMode="auto">
            <a:xfrm>
              <a:off x="3514424" y="3198880"/>
              <a:ext cx="127254" cy="42418"/>
            </a:xfrm>
            <a:custGeom>
              <a:avLst/>
              <a:gdLst>
                <a:gd name="T0" fmla="*/ 51 w 102"/>
                <a:gd name="T1" fmla="*/ 35 h 35"/>
                <a:gd name="T2" fmla="*/ 51 w 102"/>
                <a:gd name="T3" fmla="*/ 35 h 35"/>
                <a:gd name="T4" fmla="*/ 62 w 102"/>
                <a:gd name="T5" fmla="*/ 34 h 35"/>
                <a:gd name="T6" fmla="*/ 71 w 102"/>
                <a:gd name="T7" fmla="*/ 33 h 35"/>
                <a:gd name="T8" fmla="*/ 79 w 102"/>
                <a:gd name="T9" fmla="*/ 30 h 35"/>
                <a:gd name="T10" fmla="*/ 87 w 102"/>
                <a:gd name="T11" fmla="*/ 27 h 35"/>
                <a:gd name="T12" fmla="*/ 93 w 102"/>
                <a:gd name="T13" fmla="*/ 23 h 35"/>
                <a:gd name="T14" fmla="*/ 98 w 102"/>
                <a:gd name="T15" fmla="*/ 18 h 35"/>
                <a:gd name="T16" fmla="*/ 101 w 102"/>
                <a:gd name="T17" fmla="*/ 12 h 35"/>
                <a:gd name="T18" fmla="*/ 102 w 102"/>
                <a:gd name="T19" fmla="*/ 7 h 35"/>
                <a:gd name="T20" fmla="*/ 102 w 102"/>
                <a:gd name="T21" fmla="*/ 7 h 35"/>
                <a:gd name="T22" fmla="*/ 101 w 102"/>
                <a:gd name="T23" fmla="*/ 0 h 35"/>
                <a:gd name="T24" fmla="*/ 101 w 102"/>
                <a:gd name="T25" fmla="*/ 0 h 35"/>
                <a:gd name="T26" fmla="*/ 91 w 102"/>
                <a:gd name="T27" fmla="*/ 7 h 35"/>
                <a:gd name="T28" fmla="*/ 79 w 102"/>
                <a:gd name="T29" fmla="*/ 12 h 35"/>
                <a:gd name="T30" fmla="*/ 66 w 102"/>
                <a:gd name="T31" fmla="*/ 15 h 35"/>
                <a:gd name="T32" fmla="*/ 51 w 102"/>
                <a:gd name="T33" fmla="*/ 16 h 35"/>
                <a:gd name="T34" fmla="*/ 51 w 102"/>
                <a:gd name="T35" fmla="*/ 16 h 35"/>
                <a:gd name="T36" fmla="*/ 36 w 102"/>
                <a:gd name="T37" fmla="*/ 15 h 35"/>
                <a:gd name="T38" fmla="*/ 23 w 102"/>
                <a:gd name="T39" fmla="*/ 12 h 35"/>
                <a:gd name="T40" fmla="*/ 11 w 102"/>
                <a:gd name="T41" fmla="*/ 7 h 35"/>
                <a:gd name="T42" fmla="*/ 1 w 102"/>
                <a:gd name="T43" fmla="*/ 0 h 35"/>
                <a:gd name="T44" fmla="*/ 1 w 102"/>
                <a:gd name="T45" fmla="*/ 0 h 35"/>
                <a:gd name="T46" fmla="*/ 0 w 102"/>
                <a:gd name="T47" fmla="*/ 7 h 35"/>
                <a:gd name="T48" fmla="*/ 0 w 102"/>
                <a:gd name="T49" fmla="*/ 7 h 35"/>
                <a:gd name="T50" fmla="*/ 1 w 102"/>
                <a:gd name="T51" fmla="*/ 12 h 35"/>
                <a:gd name="T52" fmla="*/ 4 w 102"/>
                <a:gd name="T53" fmla="*/ 18 h 35"/>
                <a:gd name="T54" fmla="*/ 8 w 102"/>
                <a:gd name="T55" fmla="*/ 23 h 35"/>
                <a:gd name="T56" fmla="*/ 15 w 102"/>
                <a:gd name="T57" fmla="*/ 27 h 35"/>
                <a:gd name="T58" fmla="*/ 23 w 102"/>
                <a:gd name="T59" fmla="*/ 30 h 35"/>
                <a:gd name="T60" fmla="*/ 31 w 102"/>
                <a:gd name="T61" fmla="*/ 33 h 35"/>
                <a:gd name="T62" fmla="*/ 40 w 102"/>
                <a:gd name="T63" fmla="*/ 34 h 35"/>
                <a:gd name="T64" fmla="*/ 51 w 102"/>
                <a:gd name="T65" fmla="*/ 35 h 35"/>
                <a:gd name="T66" fmla="*/ 51 w 102"/>
                <a:gd name="T6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35">
                  <a:moveTo>
                    <a:pt x="51" y="35"/>
                  </a:moveTo>
                  <a:lnTo>
                    <a:pt x="51" y="35"/>
                  </a:lnTo>
                  <a:lnTo>
                    <a:pt x="62" y="34"/>
                  </a:lnTo>
                  <a:lnTo>
                    <a:pt x="71" y="33"/>
                  </a:lnTo>
                  <a:lnTo>
                    <a:pt x="79" y="30"/>
                  </a:lnTo>
                  <a:lnTo>
                    <a:pt x="87" y="27"/>
                  </a:lnTo>
                  <a:lnTo>
                    <a:pt x="93" y="23"/>
                  </a:lnTo>
                  <a:lnTo>
                    <a:pt x="98" y="18"/>
                  </a:lnTo>
                  <a:lnTo>
                    <a:pt x="101" y="12"/>
                  </a:lnTo>
                  <a:lnTo>
                    <a:pt x="102" y="7"/>
                  </a:lnTo>
                  <a:lnTo>
                    <a:pt x="102" y="7"/>
                  </a:lnTo>
                  <a:lnTo>
                    <a:pt x="101" y="0"/>
                  </a:lnTo>
                  <a:lnTo>
                    <a:pt x="101" y="0"/>
                  </a:lnTo>
                  <a:lnTo>
                    <a:pt x="91" y="7"/>
                  </a:lnTo>
                  <a:lnTo>
                    <a:pt x="79" y="12"/>
                  </a:lnTo>
                  <a:lnTo>
                    <a:pt x="66" y="15"/>
                  </a:lnTo>
                  <a:lnTo>
                    <a:pt x="51" y="16"/>
                  </a:lnTo>
                  <a:lnTo>
                    <a:pt x="51" y="16"/>
                  </a:lnTo>
                  <a:lnTo>
                    <a:pt x="36" y="15"/>
                  </a:lnTo>
                  <a:lnTo>
                    <a:pt x="23" y="12"/>
                  </a:lnTo>
                  <a:lnTo>
                    <a:pt x="11" y="7"/>
                  </a:lnTo>
                  <a:lnTo>
                    <a:pt x="1" y="0"/>
                  </a:lnTo>
                  <a:lnTo>
                    <a:pt x="1" y="0"/>
                  </a:lnTo>
                  <a:lnTo>
                    <a:pt x="0" y="7"/>
                  </a:lnTo>
                  <a:lnTo>
                    <a:pt x="0" y="7"/>
                  </a:lnTo>
                  <a:lnTo>
                    <a:pt x="1" y="12"/>
                  </a:lnTo>
                  <a:lnTo>
                    <a:pt x="4" y="18"/>
                  </a:lnTo>
                  <a:lnTo>
                    <a:pt x="8" y="23"/>
                  </a:lnTo>
                  <a:lnTo>
                    <a:pt x="15" y="27"/>
                  </a:lnTo>
                  <a:lnTo>
                    <a:pt x="23" y="30"/>
                  </a:lnTo>
                  <a:lnTo>
                    <a:pt x="31" y="33"/>
                  </a:lnTo>
                  <a:lnTo>
                    <a:pt x="40" y="34"/>
                  </a:lnTo>
                  <a:lnTo>
                    <a:pt x="51" y="35"/>
                  </a:lnTo>
                  <a:lnTo>
                    <a:pt x="51"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8" name="Freeform 120">
              <a:extLst>
                <a:ext uri="{FF2B5EF4-FFF2-40B4-BE49-F238E27FC236}">
                  <a16:creationId xmlns:a16="http://schemas.microsoft.com/office/drawing/2014/main" id="{71D4645B-C50A-4112-ACCA-04D40BCC2A31}"/>
                </a:ext>
              </a:extLst>
            </p:cNvPr>
            <p:cNvSpPr>
              <a:spLocks/>
            </p:cNvSpPr>
            <p:nvPr/>
          </p:nvSpPr>
          <p:spPr bwMode="auto">
            <a:xfrm>
              <a:off x="3514424" y="3163948"/>
              <a:ext cx="127254" cy="42418"/>
            </a:xfrm>
            <a:custGeom>
              <a:avLst/>
              <a:gdLst>
                <a:gd name="T0" fmla="*/ 51 w 102"/>
                <a:gd name="T1" fmla="*/ 34 h 34"/>
                <a:gd name="T2" fmla="*/ 51 w 102"/>
                <a:gd name="T3" fmla="*/ 34 h 34"/>
                <a:gd name="T4" fmla="*/ 62 w 102"/>
                <a:gd name="T5" fmla="*/ 33 h 34"/>
                <a:gd name="T6" fmla="*/ 71 w 102"/>
                <a:gd name="T7" fmla="*/ 31 h 34"/>
                <a:gd name="T8" fmla="*/ 79 w 102"/>
                <a:gd name="T9" fmla="*/ 29 h 34"/>
                <a:gd name="T10" fmla="*/ 87 w 102"/>
                <a:gd name="T11" fmla="*/ 26 h 34"/>
                <a:gd name="T12" fmla="*/ 93 w 102"/>
                <a:gd name="T13" fmla="*/ 22 h 34"/>
                <a:gd name="T14" fmla="*/ 98 w 102"/>
                <a:gd name="T15" fmla="*/ 17 h 34"/>
                <a:gd name="T16" fmla="*/ 101 w 102"/>
                <a:gd name="T17" fmla="*/ 11 h 34"/>
                <a:gd name="T18" fmla="*/ 102 w 102"/>
                <a:gd name="T19" fmla="*/ 6 h 34"/>
                <a:gd name="T20" fmla="*/ 102 w 102"/>
                <a:gd name="T21" fmla="*/ 6 h 34"/>
                <a:gd name="T22" fmla="*/ 101 w 102"/>
                <a:gd name="T23" fmla="*/ 0 h 34"/>
                <a:gd name="T24" fmla="*/ 101 w 102"/>
                <a:gd name="T25" fmla="*/ 0 h 34"/>
                <a:gd name="T26" fmla="*/ 91 w 102"/>
                <a:gd name="T27" fmla="*/ 6 h 34"/>
                <a:gd name="T28" fmla="*/ 79 w 102"/>
                <a:gd name="T29" fmla="*/ 11 h 34"/>
                <a:gd name="T30" fmla="*/ 66 w 102"/>
                <a:gd name="T31" fmla="*/ 14 h 34"/>
                <a:gd name="T32" fmla="*/ 51 w 102"/>
                <a:gd name="T33" fmla="*/ 15 h 34"/>
                <a:gd name="T34" fmla="*/ 51 w 102"/>
                <a:gd name="T35" fmla="*/ 15 h 34"/>
                <a:gd name="T36" fmla="*/ 36 w 102"/>
                <a:gd name="T37" fmla="*/ 14 h 34"/>
                <a:gd name="T38" fmla="*/ 23 w 102"/>
                <a:gd name="T39" fmla="*/ 11 h 34"/>
                <a:gd name="T40" fmla="*/ 11 w 102"/>
                <a:gd name="T41" fmla="*/ 6 h 34"/>
                <a:gd name="T42" fmla="*/ 1 w 102"/>
                <a:gd name="T43" fmla="*/ 0 h 34"/>
                <a:gd name="T44" fmla="*/ 1 w 102"/>
                <a:gd name="T45" fmla="*/ 0 h 34"/>
                <a:gd name="T46" fmla="*/ 0 w 102"/>
                <a:gd name="T47" fmla="*/ 6 h 34"/>
                <a:gd name="T48" fmla="*/ 0 w 102"/>
                <a:gd name="T49" fmla="*/ 6 h 34"/>
                <a:gd name="T50" fmla="*/ 1 w 102"/>
                <a:gd name="T51" fmla="*/ 11 h 34"/>
                <a:gd name="T52" fmla="*/ 4 w 102"/>
                <a:gd name="T53" fmla="*/ 17 h 34"/>
                <a:gd name="T54" fmla="*/ 8 w 102"/>
                <a:gd name="T55" fmla="*/ 22 h 34"/>
                <a:gd name="T56" fmla="*/ 15 w 102"/>
                <a:gd name="T57" fmla="*/ 26 h 34"/>
                <a:gd name="T58" fmla="*/ 23 w 102"/>
                <a:gd name="T59" fmla="*/ 29 h 34"/>
                <a:gd name="T60" fmla="*/ 31 w 102"/>
                <a:gd name="T61" fmla="*/ 31 h 34"/>
                <a:gd name="T62" fmla="*/ 40 w 102"/>
                <a:gd name="T63" fmla="*/ 33 h 34"/>
                <a:gd name="T64" fmla="*/ 51 w 102"/>
                <a:gd name="T65" fmla="*/ 34 h 34"/>
                <a:gd name="T66" fmla="*/ 51 w 102"/>
                <a:gd name="T6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34">
                  <a:moveTo>
                    <a:pt x="51" y="34"/>
                  </a:moveTo>
                  <a:lnTo>
                    <a:pt x="51" y="34"/>
                  </a:lnTo>
                  <a:lnTo>
                    <a:pt x="62" y="33"/>
                  </a:lnTo>
                  <a:lnTo>
                    <a:pt x="71" y="31"/>
                  </a:lnTo>
                  <a:lnTo>
                    <a:pt x="79" y="29"/>
                  </a:lnTo>
                  <a:lnTo>
                    <a:pt x="87" y="26"/>
                  </a:lnTo>
                  <a:lnTo>
                    <a:pt x="93" y="22"/>
                  </a:lnTo>
                  <a:lnTo>
                    <a:pt x="98" y="17"/>
                  </a:lnTo>
                  <a:lnTo>
                    <a:pt x="101" y="11"/>
                  </a:lnTo>
                  <a:lnTo>
                    <a:pt x="102" y="6"/>
                  </a:lnTo>
                  <a:lnTo>
                    <a:pt x="102" y="6"/>
                  </a:lnTo>
                  <a:lnTo>
                    <a:pt x="101" y="0"/>
                  </a:lnTo>
                  <a:lnTo>
                    <a:pt x="101" y="0"/>
                  </a:lnTo>
                  <a:lnTo>
                    <a:pt x="91" y="6"/>
                  </a:lnTo>
                  <a:lnTo>
                    <a:pt x="79" y="11"/>
                  </a:lnTo>
                  <a:lnTo>
                    <a:pt x="66" y="14"/>
                  </a:lnTo>
                  <a:lnTo>
                    <a:pt x="51" y="15"/>
                  </a:lnTo>
                  <a:lnTo>
                    <a:pt x="51" y="15"/>
                  </a:lnTo>
                  <a:lnTo>
                    <a:pt x="36" y="14"/>
                  </a:lnTo>
                  <a:lnTo>
                    <a:pt x="23" y="11"/>
                  </a:lnTo>
                  <a:lnTo>
                    <a:pt x="11" y="6"/>
                  </a:lnTo>
                  <a:lnTo>
                    <a:pt x="1" y="0"/>
                  </a:lnTo>
                  <a:lnTo>
                    <a:pt x="1" y="0"/>
                  </a:lnTo>
                  <a:lnTo>
                    <a:pt x="0" y="6"/>
                  </a:lnTo>
                  <a:lnTo>
                    <a:pt x="0" y="6"/>
                  </a:lnTo>
                  <a:lnTo>
                    <a:pt x="1" y="11"/>
                  </a:lnTo>
                  <a:lnTo>
                    <a:pt x="4" y="17"/>
                  </a:lnTo>
                  <a:lnTo>
                    <a:pt x="8" y="22"/>
                  </a:lnTo>
                  <a:lnTo>
                    <a:pt x="15" y="26"/>
                  </a:lnTo>
                  <a:lnTo>
                    <a:pt x="23" y="29"/>
                  </a:lnTo>
                  <a:lnTo>
                    <a:pt x="31" y="31"/>
                  </a:lnTo>
                  <a:lnTo>
                    <a:pt x="40" y="33"/>
                  </a:lnTo>
                  <a:lnTo>
                    <a:pt x="51" y="34"/>
                  </a:lnTo>
                  <a:lnTo>
                    <a:pt x="5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59" name="Freeform 121">
              <a:extLst>
                <a:ext uri="{FF2B5EF4-FFF2-40B4-BE49-F238E27FC236}">
                  <a16:creationId xmlns:a16="http://schemas.microsoft.com/office/drawing/2014/main" id="{79B0B307-BC44-4D3F-85E3-35A8382780AF}"/>
                </a:ext>
              </a:extLst>
            </p:cNvPr>
            <p:cNvSpPr>
              <a:spLocks/>
            </p:cNvSpPr>
            <p:nvPr/>
          </p:nvSpPr>
          <p:spPr bwMode="auto">
            <a:xfrm>
              <a:off x="3514424" y="3129016"/>
              <a:ext cx="127254" cy="42418"/>
            </a:xfrm>
            <a:custGeom>
              <a:avLst/>
              <a:gdLst>
                <a:gd name="T0" fmla="*/ 51 w 102"/>
                <a:gd name="T1" fmla="*/ 34 h 34"/>
                <a:gd name="T2" fmla="*/ 51 w 102"/>
                <a:gd name="T3" fmla="*/ 34 h 34"/>
                <a:gd name="T4" fmla="*/ 62 w 102"/>
                <a:gd name="T5" fmla="*/ 34 h 34"/>
                <a:gd name="T6" fmla="*/ 71 w 102"/>
                <a:gd name="T7" fmla="*/ 32 h 34"/>
                <a:gd name="T8" fmla="*/ 79 w 102"/>
                <a:gd name="T9" fmla="*/ 30 h 34"/>
                <a:gd name="T10" fmla="*/ 87 w 102"/>
                <a:gd name="T11" fmla="*/ 26 h 34"/>
                <a:gd name="T12" fmla="*/ 93 w 102"/>
                <a:gd name="T13" fmla="*/ 22 h 34"/>
                <a:gd name="T14" fmla="*/ 98 w 102"/>
                <a:gd name="T15" fmla="*/ 18 h 34"/>
                <a:gd name="T16" fmla="*/ 101 w 102"/>
                <a:gd name="T17" fmla="*/ 12 h 34"/>
                <a:gd name="T18" fmla="*/ 102 w 102"/>
                <a:gd name="T19" fmla="*/ 7 h 34"/>
                <a:gd name="T20" fmla="*/ 102 w 102"/>
                <a:gd name="T21" fmla="*/ 7 h 34"/>
                <a:gd name="T22" fmla="*/ 101 w 102"/>
                <a:gd name="T23" fmla="*/ 0 h 34"/>
                <a:gd name="T24" fmla="*/ 101 w 102"/>
                <a:gd name="T25" fmla="*/ 0 h 34"/>
                <a:gd name="T26" fmla="*/ 91 w 102"/>
                <a:gd name="T27" fmla="*/ 7 h 34"/>
                <a:gd name="T28" fmla="*/ 79 w 102"/>
                <a:gd name="T29" fmla="*/ 11 h 34"/>
                <a:gd name="T30" fmla="*/ 66 w 102"/>
                <a:gd name="T31" fmla="*/ 15 h 34"/>
                <a:gd name="T32" fmla="*/ 51 w 102"/>
                <a:gd name="T33" fmla="*/ 15 h 34"/>
                <a:gd name="T34" fmla="*/ 51 w 102"/>
                <a:gd name="T35" fmla="*/ 15 h 34"/>
                <a:gd name="T36" fmla="*/ 36 w 102"/>
                <a:gd name="T37" fmla="*/ 15 h 34"/>
                <a:gd name="T38" fmla="*/ 23 w 102"/>
                <a:gd name="T39" fmla="*/ 11 h 34"/>
                <a:gd name="T40" fmla="*/ 11 w 102"/>
                <a:gd name="T41" fmla="*/ 7 h 34"/>
                <a:gd name="T42" fmla="*/ 1 w 102"/>
                <a:gd name="T43" fmla="*/ 0 h 34"/>
                <a:gd name="T44" fmla="*/ 1 w 102"/>
                <a:gd name="T45" fmla="*/ 0 h 34"/>
                <a:gd name="T46" fmla="*/ 0 w 102"/>
                <a:gd name="T47" fmla="*/ 7 h 34"/>
                <a:gd name="T48" fmla="*/ 0 w 102"/>
                <a:gd name="T49" fmla="*/ 7 h 34"/>
                <a:gd name="T50" fmla="*/ 1 w 102"/>
                <a:gd name="T51" fmla="*/ 12 h 34"/>
                <a:gd name="T52" fmla="*/ 4 w 102"/>
                <a:gd name="T53" fmla="*/ 18 h 34"/>
                <a:gd name="T54" fmla="*/ 8 w 102"/>
                <a:gd name="T55" fmla="*/ 22 h 34"/>
                <a:gd name="T56" fmla="*/ 15 w 102"/>
                <a:gd name="T57" fmla="*/ 26 h 34"/>
                <a:gd name="T58" fmla="*/ 23 w 102"/>
                <a:gd name="T59" fmla="*/ 30 h 34"/>
                <a:gd name="T60" fmla="*/ 31 w 102"/>
                <a:gd name="T61" fmla="*/ 32 h 34"/>
                <a:gd name="T62" fmla="*/ 40 w 102"/>
                <a:gd name="T63" fmla="*/ 34 h 34"/>
                <a:gd name="T64" fmla="*/ 51 w 102"/>
                <a:gd name="T65" fmla="*/ 34 h 34"/>
                <a:gd name="T66" fmla="*/ 51 w 102"/>
                <a:gd name="T6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34">
                  <a:moveTo>
                    <a:pt x="51" y="34"/>
                  </a:moveTo>
                  <a:lnTo>
                    <a:pt x="51" y="34"/>
                  </a:lnTo>
                  <a:lnTo>
                    <a:pt x="62" y="34"/>
                  </a:lnTo>
                  <a:lnTo>
                    <a:pt x="71" y="32"/>
                  </a:lnTo>
                  <a:lnTo>
                    <a:pt x="79" y="30"/>
                  </a:lnTo>
                  <a:lnTo>
                    <a:pt x="87" y="26"/>
                  </a:lnTo>
                  <a:lnTo>
                    <a:pt x="93" y="22"/>
                  </a:lnTo>
                  <a:lnTo>
                    <a:pt x="98" y="18"/>
                  </a:lnTo>
                  <a:lnTo>
                    <a:pt x="101" y="12"/>
                  </a:lnTo>
                  <a:lnTo>
                    <a:pt x="102" y="7"/>
                  </a:lnTo>
                  <a:lnTo>
                    <a:pt x="102" y="7"/>
                  </a:lnTo>
                  <a:lnTo>
                    <a:pt x="101" y="0"/>
                  </a:lnTo>
                  <a:lnTo>
                    <a:pt x="101" y="0"/>
                  </a:lnTo>
                  <a:lnTo>
                    <a:pt x="91" y="7"/>
                  </a:lnTo>
                  <a:lnTo>
                    <a:pt x="79" y="11"/>
                  </a:lnTo>
                  <a:lnTo>
                    <a:pt x="66" y="15"/>
                  </a:lnTo>
                  <a:lnTo>
                    <a:pt x="51" y="15"/>
                  </a:lnTo>
                  <a:lnTo>
                    <a:pt x="51" y="15"/>
                  </a:lnTo>
                  <a:lnTo>
                    <a:pt x="36" y="15"/>
                  </a:lnTo>
                  <a:lnTo>
                    <a:pt x="23" y="11"/>
                  </a:lnTo>
                  <a:lnTo>
                    <a:pt x="11" y="7"/>
                  </a:lnTo>
                  <a:lnTo>
                    <a:pt x="1" y="0"/>
                  </a:lnTo>
                  <a:lnTo>
                    <a:pt x="1" y="0"/>
                  </a:lnTo>
                  <a:lnTo>
                    <a:pt x="0" y="7"/>
                  </a:lnTo>
                  <a:lnTo>
                    <a:pt x="0" y="7"/>
                  </a:lnTo>
                  <a:lnTo>
                    <a:pt x="1" y="12"/>
                  </a:lnTo>
                  <a:lnTo>
                    <a:pt x="4" y="18"/>
                  </a:lnTo>
                  <a:lnTo>
                    <a:pt x="8" y="22"/>
                  </a:lnTo>
                  <a:lnTo>
                    <a:pt x="15" y="26"/>
                  </a:lnTo>
                  <a:lnTo>
                    <a:pt x="23" y="30"/>
                  </a:lnTo>
                  <a:lnTo>
                    <a:pt x="31" y="32"/>
                  </a:lnTo>
                  <a:lnTo>
                    <a:pt x="40" y="34"/>
                  </a:lnTo>
                  <a:lnTo>
                    <a:pt x="51" y="34"/>
                  </a:lnTo>
                  <a:lnTo>
                    <a:pt x="51"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60" name="Freeform 122">
              <a:extLst>
                <a:ext uri="{FF2B5EF4-FFF2-40B4-BE49-F238E27FC236}">
                  <a16:creationId xmlns:a16="http://schemas.microsoft.com/office/drawing/2014/main" id="{6721A934-3579-4C02-963C-75479C97958F}"/>
                </a:ext>
              </a:extLst>
            </p:cNvPr>
            <p:cNvSpPr>
              <a:spLocks/>
            </p:cNvSpPr>
            <p:nvPr/>
          </p:nvSpPr>
          <p:spPr bwMode="auto">
            <a:xfrm>
              <a:off x="3514424" y="3066638"/>
              <a:ext cx="127254" cy="69864"/>
            </a:xfrm>
            <a:custGeom>
              <a:avLst/>
              <a:gdLst>
                <a:gd name="T0" fmla="*/ 51 w 102"/>
                <a:gd name="T1" fmla="*/ 0 h 56"/>
                <a:gd name="T2" fmla="*/ 51 w 102"/>
                <a:gd name="T3" fmla="*/ 0 h 56"/>
                <a:gd name="T4" fmla="*/ 40 w 102"/>
                <a:gd name="T5" fmla="*/ 1 h 56"/>
                <a:gd name="T6" fmla="*/ 31 w 102"/>
                <a:gd name="T7" fmla="*/ 2 h 56"/>
                <a:gd name="T8" fmla="*/ 23 w 102"/>
                <a:gd name="T9" fmla="*/ 5 h 56"/>
                <a:gd name="T10" fmla="*/ 15 w 102"/>
                <a:gd name="T11" fmla="*/ 8 h 56"/>
                <a:gd name="T12" fmla="*/ 8 w 102"/>
                <a:gd name="T13" fmla="*/ 12 h 56"/>
                <a:gd name="T14" fmla="*/ 4 w 102"/>
                <a:gd name="T15" fmla="*/ 17 h 56"/>
                <a:gd name="T16" fmla="*/ 1 w 102"/>
                <a:gd name="T17" fmla="*/ 22 h 56"/>
                <a:gd name="T18" fmla="*/ 0 w 102"/>
                <a:gd name="T19" fmla="*/ 28 h 56"/>
                <a:gd name="T20" fmla="*/ 0 w 102"/>
                <a:gd name="T21" fmla="*/ 28 h 56"/>
                <a:gd name="T22" fmla="*/ 1 w 102"/>
                <a:gd name="T23" fmla="*/ 33 h 56"/>
                <a:gd name="T24" fmla="*/ 4 w 102"/>
                <a:gd name="T25" fmla="*/ 38 h 56"/>
                <a:gd name="T26" fmla="*/ 8 w 102"/>
                <a:gd name="T27" fmla="*/ 44 h 56"/>
                <a:gd name="T28" fmla="*/ 15 w 102"/>
                <a:gd name="T29" fmla="*/ 48 h 56"/>
                <a:gd name="T30" fmla="*/ 23 w 102"/>
                <a:gd name="T31" fmla="*/ 51 h 56"/>
                <a:gd name="T32" fmla="*/ 31 w 102"/>
                <a:gd name="T33" fmla="*/ 53 h 56"/>
                <a:gd name="T34" fmla="*/ 40 w 102"/>
                <a:gd name="T35" fmla="*/ 55 h 56"/>
                <a:gd name="T36" fmla="*/ 51 w 102"/>
                <a:gd name="T37" fmla="*/ 56 h 56"/>
                <a:gd name="T38" fmla="*/ 51 w 102"/>
                <a:gd name="T39" fmla="*/ 56 h 56"/>
                <a:gd name="T40" fmla="*/ 62 w 102"/>
                <a:gd name="T41" fmla="*/ 55 h 56"/>
                <a:gd name="T42" fmla="*/ 71 w 102"/>
                <a:gd name="T43" fmla="*/ 53 h 56"/>
                <a:gd name="T44" fmla="*/ 79 w 102"/>
                <a:gd name="T45" fmla="*/ 51 h 56"/>
                <a:gd name="T46" fmla="*/ 87 w 102"/>
                <a:gd name="T47" fmla="*/ 48 h 56"/>
                <a:gd name="T48" fmla="*/ 93 w 102"/>
                <a:gd name="T49" fmla="*/ 44 h 56"/>
                <a:gd name="T50" fmla="*/ 98 w 102"/>
                <a:gd name="T51" fmla="*/ 38 h 56"/>
                <a:gd name="T52" fmla="*/ 101 w 102"/>
                <a:gd name="T53" fmla="*/ 33 h 56"/>
                <a:gd name="T54" fmla="*/ 102 w 102"/>
                <a:gd name="T55" fmla="*/ 28 h 56"/>
                <a:gd name="T56" fmla="*/ 102 w 102"/>
                <a:gd name="T57" fmla="*/ 28 h 56"/>
                <a:gd name="T58" fmla="*/ 101 w 102"/>
                <a:gd name="T59" fmla="*/ 22 h 56"/>
                <a:gd name="T60" fmla="*/ 98 w 102"/>
                <a:gd name="T61" fmla="*/ 17 h 56"/>
                <a:gd name="T62" fmla="*/ 93 w 102"/>
                <a:gd name="T63" fmla="*/ 12 h 56"/>
                <a:gd name="T64" fmla="*/ 87 w 102"/>
                <a:gd name="T65" fmla="*/ 8 h 56"/>
                <a:gd name="T66" fmla="*/ 79 w 102"/>
                <a:gd name="T67" fmla="*/ 5 h 56"/>
                <a:gd name="T68" fmla="*/ 71 w 102"/>
                <a:gd name="T69" fmla="*/ 2 h 56"/>
                <a:gd name="T70" fmla="*/ 62 w 102"/>
                <a:gd name="T71" fmla="*/ 1 h 56"/>
                <a:gd name="T72" fmla="*/ 51 w 102"/>
                <a:gd name="T73" fmla="*/ 0 h 56"/>
                <a:gd name="T74" fmla="*/ 51 w 102"/>
                <a:gd name="T75"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56">
                  <a:moveTo>
                    <a:pt x="51" y="0"/>
                  </a:moveTo>
                  <a:lnTo>
                    <a:pt x="51" y="0"/>
                  </a:lnTo>
                  <a:lnTo>
                    <a:pt x="40" y="1"/>
                  </a:lnTo>
                  <a:lnTo>
                    <a:pt x="31" y="2"/>
                  </a:lnTo>
                  <a:lnTo>
                    <a:pt x="23" y="5"/>
                  </a:lnTo>
                  <a:lnTo>
                    <a:pt x="15" y="8"/>
                  </a:lnTo>
                  <a:lnTo>
                    <a:pt x="8" y="12"/>
                  </a:lnTo>
                  <a:lnTo>
                    <a:pt x="4" y="17"/>
                  </a:lnTo>
                  <a:lnTo>
                    <a:pt x="1" y="22"/>
                  </a:lnTo>
                  <a:lnTo>
                    <a:pt x="0" y="28"/>
                  </a:lnTo>
                  <a:lnTo>
                    <a:pt x="0" y="28"/>
                  </a:lnTo>
                  <a:lnTo>
                    <a:pt x="1" y="33"/>
                  </a:lnTo>
                  <a:lnTo>
                    <a:pt x="4" y="38"/>
                  </a:lnTo>
                  <a:lnTo>
                    <a:pt x="8" y="44"/>
                  </a:lnTo>
                  <a:lnTo>
                    <a:pt x="15" y="48"/>
                  </a:lnTo>
                  <a:lnTo>
                    <a:pt x="23" y="51"/>
                  </a:lnTo>
                  <a:lnTo>
                    <a:pt x="31" y="53"/>
                  </a:lnTo>
                  <a:lnTo>
                    <a:pt x="40" y="55"/>
                  </a:lnTo>
                  <a:lnTo>
                    <a:pt x="51" y="56"/>
                  </a:lnTo>
                  <a:lnTo>
                    <a:pt x="51" y="56"/>
                  </a:lnTo>
                  <a:lnTo>
                    <a:pt x="62" y="55"/>
                  </a:lnTo>
                  <a:lnTo>
                    <a:pt x="71" y="53"/>
                  </a:lnTo>
                  <a:lnTo>
                    <a:pt x="79" y="51"/>
                  </a:lnTo>
                  <a:lnTo>
                    <a:pt x="87" y="48"/>
                  </a:lnTo>
                  <a:lnTo>
                    <a:pt x="93" y="44"/>
                  </a:lnTo>
                  <a:lnTo>
                    <a:pt x="98" y="38"/>
                  </a:lnTo>
                  <a:lnTo>
                    <a:pt x="101" y="33"/>
                  </a:lnTo>
                  <a:lnTo>
                    <a:pt x="102" y="28"/>
                  </a:lnTo>
                  <a:lnTo>
                    <a:pt x="102" y="28"/>
                  </a:lnTo>
                  <a:lnTo>
                    <a:pt x="101" y="22"/>
                  </a:lnTo>
                  <a:lnTo>
                    <a:pt x="98" y="17"/>
                  </a:lnTo>
                  <a:lnTo>
                    <a:pt x="93" y="12"/>
                  </a:lnTo>
                  <a:lnTo>
                    <a:pt x="87" y="8"/>
                  </a:lnTo>
                  <a:lnTo>
                    <a:pt x="79" y="5"/>
                  </a:lnTo>
                  <a:lnTo>
                    <a:pt x="71" y="2"/>
                  </a:lnTo>
                  <a:lnTo>
                    <a:pt x="62" y="1"/>
                  </a:lnTo>
                  <a:lnTo>
                    <a:pt x="51" y="0"/>
                  </a:lnTo>
                  <a:lnTo>
                    <a:pt x="5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grpSp>
      <p:sp>
        <p:nvSpPr>
          <p:cNvPr id="61" name="Freeform 38">
            <a:extLst>
              <a:ext uri="{FF2B5EF4-FFF2-40B4-BE49-F238E27FC236}">
                <a16:creationId xmlns:a16="http://schemas.microsoft.com/office/drawing/2014/main" id="{AECBCBA0-E0FC-47FC-A62A-D1A0F1D2D98C}"/>
              </a:ext>
            </a:extLst>
          </p:cNvPr>
          <p:cNvSpPr>
            <a:spLocks noEditPoints="1"/>
          </p:cNvSpPr>
          <p:nvPr/>
        </p:nvSpPr>
        <p:spPr bwMode="auto">
          <a:xfrm>
            <a:off x="4568689" y="3258647"/>
            <a:ext cx="820907" cy="820907"/>
          </a:xfrm>
          <a:custGeom>
            <a:avLst/>
            <a:gdLst>
              <a:gd name="T0" fmla="*/ 312 w 657"/>
              <a:gd name="T1" fmla="*/ 657 h 657"/>
              <a:gd name="T2" fmla="*/ 262 w 657"/>
              <a:gd name="T3" fmla="*/ 650 h 657"/>
              <a:gd name="T4" fmla="*/ 200 w 657"/>
              <a:gd name="T5" fmla="*/ 632 h 657"/>
              <a:gd name="T6" fmla="*/ 120 w 657"/>
              <a:gd name="T7" fmla="*/ 582 h 657"/>
              <a:gd name="T8" fmla="*/ 55 w 657"/>
              <a:gd name="T9" fmla="*/ 512 h 657"/>
              <a:gd name="T10" fmla="*/ 15 w 657"/>
              <a:gd name="T11" fmla="*/ 426 h 657"/>
              <a:gd name="T12" fmla="*/ 3 w 657"/>
              <a:gd name="T13" fmla="*/ 379 h 657"/>
              <a:gd name="T14" fmla="*/ 0 w 657"/>
              <a:gd name="T15" fmla="*/ 329 h 657"/>
              <a:gd name="T16" fmla="*/ 2 w 657"/>
              <a:gd name="T17" fmla="*/ 296 h 657"/>
              <a:gd name="T18" fmla="*/ 10 w 657"/>
              <a:gd name="T19" fmla="*/ 246 h 657"/>
              <a:gd name="T20" fmla="*/ 39 w 657"/>
              <a:gd name="T21" fmla="*/ 172 h 657"/>
              <a:gd name="T22" fmla="*/ 96 w 657"/>
              <a:gd name="T23" fmla="*/ 97 h 657"/>
              <a:gd name="T24" fmla="*/ 172 w 657"/>
              <a:gd name="T25" fmla="*/ 39 h 657"/>
              <a:gd name="T26" fmla="*/ 246 w 657"/>
              <a:gd name="T27" fmla="*/ 10 h 657"/>
              <a:gd name="T28" fmla="*/ 294 w 657"/>
              <a:gd name="T29" fmla="*/ 2 h 657"/>
              <a:gd name="T30" fmla="*/ 328 w 657"/>
              <a:gd name="T31" fmla="*/ 0 h 657"/>
              <a:gd name="T32" fmla="*/ 379 w 657"/>
              <a:gd name="T33" fmla="*/ 4 h 657"/>
              <a:gd name="T34" fmla="*/ 426 w 657"/>
              <a:gd name="T35" fmla="*/ 15 h 657"/>
              <a:gd name="T36" fmla="*/ 512 w 657"/>
              <a:gd name="T37" fmla="*/ 57 h 657"/>
              <a:gd name="T38" fmla="*/ 582 w 657"/>
              <a:gd name="T39" fmla="*/ 120 h 657"/>
              <a:gd name="T40" fmla="*/ 632 w 657"/>
              <a:gd name="T41" fmla="*/ 200 h 657"/>
              <a:gd name="T42" fmla="*/ 650 w 657"/>
              <a:gd name="T43" fmla="*/ 262 h 657"/>
              <a:gd name="T44" fmla="*/ 657 w 657"/>
              <a:gd name="T45" fmla="*/ 312 h 657"/>
              <a:gd name="T46" fmla="*/ 657 w 657"/>
              <a:gd name="T47" fmla="*/ 346 h 657"/>
              <a:gd name="T48" fmla="*/ 650 w 657"/>
              <a:gd name="T49" fmla="*/ 395 h 657"/>
              <a:gd name="T50" fmla="*/ 632 w 657"/>
              <a:gd name="T51" fmla="*/ 457 h 657"/>
              <a:gd name="T52" fmla="*/ 582 w 657"/>
              <a:gd name="T53" fmla="*/ 538 h 657"/>
              <a:gd name="T54" fmla="*/ 512 w 657"/>
              <a:gd name="T55" fmla="*/ 601 h 657"/>
              <a:gd name="T56" fmla="*/ 426 w 657"/>
              <a:gd name="T57" fmla="*/ 642 h 657"/>
              <a:gd name="T58" fmla="*/ 379 w 657"/>
              <a:gd name="T59" fmla="*/ 653 h 657"/>
              <a:gd name="T60" fmla="*/ 328 w 657"/>
              <a:gd name="T61" fmla="*/ 657 h 657"/>
              <a:gd name="T62" fmla="*/ 328 w 657"/>
              <a:gd name="T63" fmla="*/ 38 h 657"/>
              <a:gd name="T64" fmla="*/ 242 w 657"/>
              <a:gd name="T65" fmla="*/ 51 h 657"/>
              <a:gd name="T66" fmla="*/ 166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6 w 657"/>
              <a:gd name="T81" fmla="*/ 570 h 657"/>
              <a:gd name="T82" fmla="*/ 242 w 657"/>
              <a:gd name="T83" fmla="*/ 607 h 657"/>
              <a:gd name="T84" fmla="*/ 328 w 657"/>
              <a:gd name="T85" fmla="*/ 620 h 657"/>
              <a:gd name="T86" fmla="*/ 387 w 657"/>
              <a:gd name="T87" fmla="*/ 614 h 657"/>
              <a:gd name="T88" fmla="*/ 468 w 657"/>
              <a:gd name="T89" fmla="*/ 585 h 657"/>
              <a:gd name="T90" fmla="*/ 535 w 657"/>
              <a:gd name="T91" fmla="*/ 535 h 657"/>
              <a:gd name="T92" fmla="*/ 585 w 657"/>
              <a:gd name="T93" fmla="*/ 468 h 657"/>
              <a:gd name="T94" fmla="*/ 614 w 657"/>
              <a:gd name="T95" fmla="*/ 387 h 657"/>
              <a:gd name="T96" fmla="*/ 620 w 657"/>
              <a:gd name="T97" fmla="*/ 329 h 657"/>
              <a:gd name="T98" fmla="*/ 606 w 657"/>
              <a:gd name="T99" fmla="*/ 242 h 657"/>
              <a:gd name="T100" fmla="*/ 570 w 657"/>
              <a:gd name="T101" fmla="*/ 166 h 657"/>
              <a:gd name="T102" fmla="*/ 513 w 657"/>
              <a:gd name="T103" fmla="*/ 104 h 657"/>
              <a:gd name="T104" fmla="*/ 442 w 657"/>
              <a:gd name="T105" fmla="*/ 61 h 657"/>
              <a:gd name="T106" fmla="*/ 358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8" y="657"/>
                </a:moveTo>
                <a:lnTo>
                  <a:pt x="328" y="657"/>
                </a:lnTo>
                <a:lnTo>
                  <a:pt x="312" y="657"/>
                </a:lnTo>
                <a:lnTo>
                  <a:pt x="294" y="656"/>
                </a:lnTo>
                <a:lnTo>
                  <a:pt x="278" y="653"/>
                </a:lnTo>
                <a:lnTo>
                  <a:pt x="262" y="650"/>
                </a:lnTo>
                <a:lnTo>
                  <a:pt x="246" y="648"/>
                </a:lnTo>
                <a:lnTo>
                  <a:pt x="231" y="642"/>
                </a:lnTo>
                <a:lnTo>
                  <a:pt x="200" y="632"/>
                </a:lnTo>
                <a:lnTo>
                  <a:pt x="172" y="618"/>
                </a:lnTo>
                <a:lnTo>
                  <a:pt x="145" y="601"/>
                </a:lnTo>
                <a:lnTo>
                  <a:pt x="120" y="582"/>
                </a:lnTo>
                <a:lnTo>
                  <a:pt x="96" y="562"/>
                </a:lnTo>
                <a:lnTo>
                  <a:pt x="76" y="538"/>
                </a:lnTo>
                <a:lnTo>
                  <a:pt x="55" y="512"/>
                </a:lnTo>
                <a:lnTo>
                  <a:pt x="39" y="485"/>
                </a:lnTo>
                <a:lnTo>
                  <a:pt x="26" y="457"/>
                </a:lnTo>
                <a:lnTo>
                  <a:pt x="15" y="426"/>
                </a:lnTo>
                <a:lnTo>
                  <a:pt x="10" y="411"/>
                </a:lnTo>
                <a:lnTo>
                  <a:pt x="7" y="395"/>
                </a:lnTo>
                <a:lnTo>
                  <a:pt x="3" y="379"/>
                </a:lnTo>
                <a:lnTo>
                  <a:pt x="2" y="362"/>
                </a:lnTo>
                <a:lnTo>
                  <a:pt x="0" y="346"/>
                </a:lnTo>
                <a:lnTo>
                  <a:pt x="0" y="329"/>
                </a:lnTo>
                <a:lnTo>
                  <a:pt x="0" y="329"/>
                </a:lnTo>
                <a:lnTo>
                  <a:pt x="0" y="312"/>
                </a:lnTo>
                <a:lnTo>
                  <a:pt x="2" y="296"/>
                </a:lnTo>
                <a:lnTo>
                  <a:pt x="3" y="278"/>
                </a:lnTo>
                <a:lnTo>
                  <a:pt x="7" y="262"/>
                </a:lnTo>
                <a:lnTo>
                  <a:pt x="10" y="246"/>
                </a:lnTo>
                <a:lnTo>
                  <a:pt x="15" y="231"/>
                </a:lnTo>
                <a:lnTo>
                  <a:pt x="26" y="200"/>
                </a:lnTo>
                <a:lnTo>
                  <a:pt x="39" y="172"/>
                </a:lnTo>
                <a:lnTo>
                  <a:pt x="55" y="145"/>
                </a:lnTo>
                <a:lnTo>
                  <a:pt x="76" y="120"/>
                </a:lnTo>
                <a:lnTo>
                  <a:pt x="96" y="97"/>
                </a:lnTo>
                <a:lnTo>
                  <a:pt x="120" y="76"/>
                </a:lnTo>
                <a:lnTo>
                  <a:pt x="145" y="57"/>
                </a:lnTo>
                <a:lnTo>
                  <a:pt x="172" y="39"/>
                </a:lnTo>
                <a:lnTo>
                  <a:pt x="200" y="26"/>
                </a:lnTo>
                <a:lnTo>
                  <a:pt x="231" y="15"/>
                </a:lnTo>
                <a:lnTo>
                  <a:pt x="246" y="10"/>
                </a:lnTo>
                <a:lnTo>
                  <a:pt x="262" y="7"/>
                </a:lnTo>
                <a:lnTo>
                  <a:pt x="278" y="4"/>
                </a:lnTo>
                <a:lnTo>
                  <a:pt x="294" y="2"/>
                </a:lnTo>
                <a:lnTo>
                  <a:pt x="312" y="0"/>
                </a:lnTo>
                <a:lnTo>
                  <a:pt x="328" y="0"/>
                </a:lnTo>
                <a:lnTo>
                  <a:pt x="328" y="0"/>
                </a:lnTo>
                <a:lnTo>
                  <a:pt x="346" y="0"/>
                </a:lnTo>
                <a:lnTo>
                  <a:pt x="362" y="2"/>
                </a:lnTo>
                <a:lnTo>
                  <a:pt x="379" y="4"/>
                </a:lnTo>
                <a:lnTo>
                  <a:pt x="395" y="7"/>
                </a:lnTo>
                <a:lnTo>
                  <a:pt x="410" y="10"/>
                </a:lnTo>
                <a:lnTo>
                  <a:pt x="426" y="15"/>
                </a:lnTo>
                <a:lnTo>
                  <a:pt x="457" y="26"/>
                </a:lnTo>
                <a:lnTo>
                  <a:pt x="485" y="39"/>
                </a:lnTo>
                <a:lnTo>
                  <a:pt x="512" y="57"/>
                </a:lnTo>
                <a:lnTo>
                  <a:pt x="538" y="76"/>
                </a:lnTo>
                <a:lnTo>
                  <a:pt x="560" y="97"/>
                </a:lnTo>
                <a:lnTo>
                  <a:pt x="582" y="120"/>
                </a:lnTo>
                <a:lnTo>
                  <a:pt x="601" y="145"/>
                </a:lnTo>
                <a:lnTo>
                  <a:pt x="618" y="172"/>
                </a:lnTo>
                <a:lnTo>
                  <a:pt x="632" y="200"/>
                </a:lnTo>
                <a:lnTo>
                  <a:pt x="642" y="231"/>
                </a:lnTo>
                <a:lnTo>
                  <a:pt x="646" y="246"/>
                </a:lnTo>
                <a:lnTo>
                  <a:pt x="650" y="262"/>
                </a:lnTo>
                <a:lnTo>
                  <a:pt x="653" y="278"/>
                </a:lnTo>
                <a:lnTo>
                  <a:pt x="656" y="296"/>
                </a:lnTo>
                <a:lnTo>
                  <a:pt x="657" y="312"/>
                </a:lnTo>
                <a:lnTo>
                  <a:pt x="657" y="329"/>
                </a:lnTo>
                <a:lnTo>
                  <a:pt x="657" y="329"/>
                </a:lnTo>
                <a:lnTo>
                  <a:pt x="657" y="346"/>
                </a:lnTo>
                <a:lnTo>
                  <a:pt x="656" y="362"/>
                </a:lnTo>
                <a:lnTo>
                  <a:pt x="653" y="379"/>
                </a:lnTo>
                <a:lnTo>
                  <a:pt x="650" y="395"/>
                </a:lnTo>
                <a:lnTo>
                  <a:pt x="646" y="411"/>
                </a:lnTo>
                <a:lnTo>
                  <a:pt x="642" y="426"/>
                </a:lnTo>
                <a:lnTo>
                  <a:pt x="632" y="457"/>
                </a:lnTo>
                <a:lnTo>
                  <a:pt x="618" y="485"/>
                </a:lnTo>
                <a:lnTo>
                  <a:pt x="601" y="512"/>
                </a:lnTo>
                <a:lnTo>
                  <a:pt x="582" y="538"/>
                </a:lnTo>
                <a:lnTo>
                  <a:pt x="560" y="562"/>
                </a:lnTo>
                <a:lnTo>
                  <a:pt x="538" y="582"/>
                </a:lnTo>
                <a:lnTo>
                  <a:pt x="512" y="601"/>
                </a:lnTo>
                <a:lnTo>
                  <a:pt x="485" y="618"/>
                </a:lnTo>
                <a:lnTo>
                  <a:pt x="457" y="632"/>
                </a:lnTo>
                <a:lnTo>
                  <a:pt x="426" y="642"/>
                </a:lnTo>
                <a:lnTo>
                  <a:pt x="410" y="648"/>
                </a:lnTo>
                <a:lnTo>
                  <a:pt x="395" y="650"/>
                </a:lnTo>
                <a:lnTo>
                  <a:pt x="379" y="653"/>
                </a:lnTo>
                <a:lnTo>
                  <a:pt x="362" y="656"/>
                </a:lnTo>
                <a:lnTo>
                  <a:pt x="346" y="657"/>
                </a:lnTo>
                <a:lnTo>
                  <a:pt x="328" y="657"/>
                </a:lnTo>
                <a:lnTo>
                  <a:pt x="328" y="657"/>
                </a:lnTo>
                <a:close/>
                <a:moveTo>
                  <a:pt x="328" y="38"/>
                </a:moveTo>
                <a:lnTo>
                  <a:pt x="328" y="38"/>
                </a:lnTo>
                <a:lnTo>
                  <a:pt x="299" y="39"/>
                </a:lnTo>
                <a:lnTo>
                  <a:pt x="270" y="43"/>
                </a:lnTo>
                <a:lnTo>
                  <a:pt x="242" y="51"/>
                </a:lnTo>
                <a:lnTo>
                  <a:pt x="215" y="61"/>
                </a:lnTo>
                <a:lnTo>
                  <a:pt x="190" y="73"/>
                </a:lnTo>
                <a:lnTo>
                  <a:pt x="166" y="88"/>
                </a:lnTo>
                <a:lnTo>
                  <a:pt x="144" y="104"/>
                </a:lnTo>
                <a:lnTo>
                  <a:pt x="123" y="123"/>
                </a:lnTo>
                <a:lnTo>
                  <a:pt x="104" y="144"/>
                </a:lnTo>
                <a:lnTo>
                  <a:pt x="88" y="166"/>
                </a:lnTo>
                <a:lnTo>
                  <a:pt x="73" y="190"/>
                </a:lnTo>
                <a:lnTo>
                  <a:pt x="61" y="215"/>
                </a:lnTo>
                <a:lnTo>
                  <a:pt x="50" y="242"/>
                </a:lnTo>
                <a:lnTo>
                  <a:pt x="43" y="270"/>
                </a:lnTo>
                <a:lnTo>
                  <a:pt x="39" y="298"/>
                </a:lnTo>
                <a:lnTo>
                  <a:pt x="38" y="329"/>
                </a:lnTo>
                <a:lnTo>
                  <a:pt x="38" y="329"/>
                </a:lnTo>
                <a:lnTo>
                  <a:pt x="39" y="359"/>
                </a:lnTo>
                <a:lnTo>
                  <a:pt x="43" y="387"/>
                </a:lnTo>
                <a:lnTo>
                  <a:pt x="50" y="415"/>
                </a:lnTo>
                <a:lnTo>
                  <a:pt x="61" y="442"/>
                </a:lnTo>
                <a:lnTo>
                  <a:pt x="73" y="468"/>
                </a:lnTo>
                <a:lnTo>
                  <a:pt x="88" y="492"/>
                </a:lnTo>
                <a:lnTo>
                  <a:pt x="104" y="513"/>
                </a:lnTo>
                <a:lnTo>
                  <a:pt x="123" y="535"/>
                </a:lnTo>
                <a:lnTo>
                  <a:pt x="144" y="554"/>
                </a:lnTo>
                <a:lnTo>
                  <a:pt x="166" y="570"/>
                </a:lnTo>
                <a:lnTo>
                  <a:pt x="190" y="585"/>
                </a:lnTo>
                <a:lnTo>
                  <a:pt x="215" y="597"/>
                </a:lnTo>
                <a:lnTo>
                  <a:pt x="242" y="607"/>
                </a:lnTo>
                <a:lnTo>
                  <a:pt x="270" y="614"/>
                </a:lnTo>
                <a:lnTo>
                  <a:pt x="299" y="618"/>
                </a:lnTo>
                <a:lnTo>
                  <a:pt x="328" y="620"/>
                </a:lnTo>
                <a:lnTo>
                  <a:pt x="328" y="620"/>
                </a:lnTo>
                <a:lnTo>
                  <a:pt x="358" y="618"/>
                </a:lnTo>
                <a:lnTo>
                  <a:pt x="387" y="614"/>
                </a:lnTo>
                <a:lnTo>
                  <a:pt x="415" y="607"/>
                </a:lnTo>
                <a:lnTo>
                  <a:pt x="442" y="597"/>
                </a:lnTo>
                <a:lnTo>
                  <a:pt x="468" y="585"/>
                </a:lnTo>
                <a:lnTo>
                  <a:pt x="491" y="570"/>
                </a:lnTo>
                <a:lnTo>
                  <a:pt x="513" y="554"/>
                </a:lnTo>
                <a:lnTo>
                  <a:pt x="535" y="535"/>
                </a:lnTo>
                <a:lnTo>
                  <a:pt x="554" y="513"/>
                </a:lnTo>
                <a:lnTo>
                  <a:pt x="570" y="492"/>
                </a:lnTo>
                <a:lnTo>
                  <a:pt x="585" y="468"/>
                </a:lnTo>
                <a:lnTo>
                  <a:pt x="597" y="442"/>
                </a:lnTo>
                <a:lnTo>
                  <a:pt x="606" y="415"/>
                </a:lnTo>
                <a:lnTo>
                  <a:pt x="614" y="387"/>
                </a:lnTo>
                <a:lnTo>
                  <a:pt x="618" y="359"/>
                </a:lnTo>
                <a:lnTo>
                  <a:pt x="620" y="329"/>
                </a:lnTo>
                <a:lnTo>
                  <a:pt x="620" y="329"/>
                </a:lnTo>
                <a:lnTo>
                  <a:pt x="618" y="298"/>
                </a:lnTo>
                <a:lnTo>
                  <a:pt x="614" y="270"/>
                </a:lnTo>
                <a:lnTo>
                  <a:pt x="606" y="242"/>
                </a:lnTo>
                <a:lnTo>
                  <a:pt x="597" y="215"/>
                </a:lnTo>
                <a:lnTo>
                  <a:pt x="585" y="190"/>
                </a:lnTo>
                <a:lnTo>
                  <a:pt x="570" y="166"/>
                </a:lnTo>
                <a:lnTo>
                  <a:pt x="554" y="144"/>
                </a:lnTo>
                <a:lnTo>
                  <a:pt x="535" y="123"/>
                </a:lnTo>
                <a:lnTo>
                  <a:pt x="513" y="104"/>
                </a:lnTo>
                <a:lnTo>
                  <a:pt x="491" y="88"/>
                </a:lnTo>
                <a:lnTo>
                  <a:pt x="468" y="73"/>
                </a:lnTo>
                <a:lnTo>
                  <a:pt x="442" y="61"/>
                </a:lnTo>
                <a:lnTo>
                  <a:pt x="415" y="51"/>
                </a:lnTo>
                <a:lnTo>
                  <a:pt x="387" y="43"/>
                </a:lnTo>
                <a:lnTo>
                  <a:pt x="358" y="39"/>
                </a:lnTo>
                <a:lnTo>
                  <a:pt x="328" y="38"/>
                </a:lnTo>
                <a:lnTo>
                  <a:pt x="328" y="38"/>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1" name="Freeform 5">
            <a:extLst>
              <a:ext uri="{FF2B5EF4-FFF2-40B4-BE49-F238E27FC236}">
                <a16:creationId xmlns:a16="http://schemas.microsoft.com/office/drawing/2014/main" id="{92616738-335B-4A1F-97FC-DDB3C765720F}"/>
              </a:ext>
            </a:extLst>
          </p:cNvPr>
          <p:cNvSpPr>
            <a:spLocks noEditPoints="1"/>
          </p:cNvSpPr>
          <p:nvPr/>
        </p:nvSpPr>
        <p:spPr bwMode="auto">
          <a:xfrm>
            <a:off x="430625" y="3274115"/>
            <a:ext cx="818412" cy="820907"/>
          </a:xfrm>
          <a:custGeom>
            <a:avLst/>
            <a:gdLst>
              <a:gd name="T0" fmla="*/ 312 w 657"/>
              <a:gd name="T1" fmla="*/ 656 h 658"/>
              <a:gd name="T2" fmla="*/ 262 w 657"/>
              <a:gd name="T3" fmla="*/ 651 h 658"/>
              <a:gd name="T4" fmla="*/ 200 w 657"/>
              <a:gd name="T5" fmla="*/ 631 h 658"/>
              <a:gd name="T6" fmla="*/ 120 w 657"/>
              <a:gd name="T7" fmla="*/ 582 h 658"/>
              <a:gd name="T8" fmla="*/ 57 w 657"/>
              <a:gd name="T9" fmla="*/ 513 h 658"/>
              <a:gd name="T10" fmla="*/ 15 w 657"/>
              <a:gd name="T11" fmla="*/ 427 h 658"/>
              <a:gd name="T12" fmla="*/ 4 w 657"/>
              <a:gd name="T13" fmla="*/ 378 h 658"/>
              <a:gd name="T14" fmla="*/ 0 w 657"/>
              <a:gd name="T15" fmla="*/ 329 h 658"/>
              <a:gd name="T16" fmla="*/ 2 w 657"/>
              <a:gd name="T17" fmla="*/ 295 h 658"/>
              <a:gd name="T18" fmla="*/ 10 w 657"/>
              <a:gd name="T19" fmla="*/ 247 h 658"/>
              <a:gd name="T20" fmla="*/ 39 w 657"/>
              <a:gd name="T21" fmla="*/ 172 h 658"/>
              <a:gd name="T22" fmla="*/ 97 w 657"/>
              <a:gd name="T23" fmla="*/ 96 h 658"/>
              <a:gd name="T24" fmla="*/ 172 w 657"/>
              <a:gd name="T25" fmla="*/ 40 h 658"/>
              <a:gd name="T26" fmla="*/ 246 w 657"/>
              <a:gd name="T27" fmla="*/ 10 h 658"/>
              <a:gd name="T28" fmla="*/ 296 w 657"/>
              <a:gd name="T29" fmla="*/ 1 h 658"/>
              <a:gd name="T30" fmla="*/ 328 w 657"/>
              <a:gd name="T31" fmla="*/ 0 h 658"/>
              <a:gd name="T32" fmla="*/ 379 w 657"/>
              <a:gd name="T33" fmla="*/ 4 h 658"/>
              <a:gd name="T34" fmla="*/ 426 w 657"/>
              <a:gd name="T35" fmla="*/ 14 h 658"/>
              <a:gd name="T36" fmla="*/ 512 w 657"/>
              <a:gd name="T37" fmla="*/ 56 h 658"/>
              <a:gd name="T38" fmla="*/ 582 w 657"/>
              <a:gd name="T39" fmla="*/ 119 h 658"/>
              <a:gd name="T40" fmla="*/ 631 w 657"/>
              <a:gd name="T41" fmla="*/ 201 h 658"/>
              <a:gd name="T42" fmla="*/ 650 w 657"/>
              <a:gd name="T43" fmla="*/ 263 h 658"/>
              <a:gd name="T44" fmla="*/ 657 w 657"/>
              <a:gd name="T45" fmla="*/ 311 h 658"/>
              <a:gd name="T46" fmla="*/ 657 w 657"/>
              <a:gd name="T47" fmla="*/ 346 h 658"/>
              <a:gd name="T48" fmla="*/ 650 w 657"/>
              <a:gd name="T49" fmla="*/ 394 h 658"/>
              <a:gd name="T50" fmla="*/ 631 w 657"/>
              <a:gd name="T51" fmla="*/ 456 h 658"/>
              <a:gd name="T52" fmla="*/ 582 w 657"/>
              <a:gd name="T53" fmla="*/ 538 h 658"/>
              <a:gd name="T54" fmla="*/ 512 w 657"/>
              <a:gd name="T55" fmla="*/ 601 h 658"/>
              <a:gd name="T56" fmla="*/ 426 w 657"/>
              <a:gd name="T57" fmla="*/ 643 h 658"/>
              <a:gd name="T58" fmla="*/ 379 w 657"/>
              <a:gd name="T59" fmla="*/ 654 h 658"/>
              <a:gd name="T60" fmla="*/ 328 w 657"/>
              <a:gd name="T61" fmla="*/ 658 h 658"/>
              <a:gd name="T62" fmla="*/ 328 w 657"/>
              <a:gd name="T63" fmla="*/ 37 h 658"/>
              <a:gd name="T64" fmla="*/ 242 w 657"/>
              <a:gd name="T65" fmla="*/ 51 h 658"/>
              <a:gd name="T66" fmla="*/ 166 w 657"/>
              <a:gd name="T67" fmla="*/ 87 h 658"/>
              <a:gd name="T68" fmla="*/ 104 w 657"/>
              <a:gd name="T69" fmla="*/ 143 h 658"/>
              <a:gd name="T70" fmla="*/ 61 w 657"/>
              <a:gd name="T71" fmla="*/ 216 h 658"/>
              <a:gd name="T72" fmla="*/ 39 w 657"/>
              <a:gd name="T73" fmla="*/ 299 h 658"/>
              <a:gd name="T74" fmla="*/ 39 w 657"/>
              <a:gd name="T75" fmla="*/ 358 h 658"/>
              <a:gd name="T76" fmla="*/ 61 w 657"/>
              <a:gd name="T77" fmla="*/ 441 h 658"/>
              <a:gd name="T78" fmla="*/ 104 w 657"/>
              <a:gd name="T79" fmla="*/ 514 h 658"/>
              <a:gd name="T80" fmla="*/ 166 w 657"/>
              <a:gd name="T81" fmla="*/ 570 h 658"/>
              <a:gd name="T82" fmla="*/ 242 w 657"/>
              <a:gd name="T83" fmla="*/ 607 h 658"/>
              <a:gd name="T84" fmla="*/ 328 w 657"/>
              <a:gd name="T85" fmla="*/ 620 h 658"/>
              <a:gd name="T86" fmla="*/ 387 w 657"/>
              <a:gd name="T87" fmla="*/ 613 h 658"/>
              <a:gd name="T88" fmla="*/ 468 w 657"/>
              <a:gd name="T89" fmla="*/ 585 h 658"/>
              <a:gd name="T90" fmla="*/ 535 w 657"/>
              <a:gd name="T91" fmla="*/ 534 h 658"/>
              <a:gd name="T92" fmla="*/ 584 w 657"/>
              <a:gd name="T93" fmla="*/ 467 h 658"/>
              <a:gd name="T94" fmla="*/ 614 w 657"/>
              <a:gd name="T95" fmla="*/ 388 h 658"/>
              <a:gd name="T96" fmla="*/ 619 w 657"/>
              <a:gd name="T97" fmla="*/ 329 h 658"/>
              <a:gd name="T98" fmla="*/ 606 w 657"/>
              <a:gd name="T99" fmla="*/ 243 h 658"/>
              <a:gd name="T100" fmla="*/ 570 w 657"/>
              <a:gd name="T101" fmla="*/ 166 h 658"/>
              <a:gd name="T102" fmla="*/ 513 w 657"/>
              <a:gd name="T103" fmla="*/ 104 h 658"/>
              <a:gd name="T104" fmla="*/ 442 w 657"/>
              <a:gd name="T105" fmla="*/ 60 h 658"/>
              <a:gd name="T106" fmla="*/ 359 w 657"/>
              <a:gd name="T107" fmla="*/ 39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8">
                <a:moveTo>
                  <a:pt x="328" y="658"/>
                </a:moveTo>
                <a:lnTo>
                  <a:pt x="328" y="658"/>
                </a:lnTo>
                <a:lnTo>
                  <a:pt x="312" y="656"/>
                </a:lnTo>
                <a:lnTo>
                  <a:pt x="296" y="655"/>
                </a:lnTo>
                <a:lnTo>
                  <a:pt x="278" y="654"/>
                </a:lnTo>
                <a:lnTo>
                  <a:pt x="262" y="651"/>
                </a:lnTo>
                <a:lnTo>
                  <a:pt x="246" y="647"/>
                </a:lnTo>
                <a:lnTo>
                  <a:pt x="231" y="643"/>
                </a:lnTo>
                <a:lnTo>
                  <a:pt x="200" y="631"/>
                </a:lnTo>
                <a:lnTo>
                  <a:pt x="172" y="617"/>
                </a:lnTo>
                <a:lnTo>
                  <a:pt x="145" y="601"/>
                </a:lnTo>
                <a:lnTo>
                  <a:pt x="120" y="582"/>
                </a:lnTo>
                <a:lnTo>
                  <a:pt x="97" y="561"/>
                </a:lnTo>
                <a:lnTo>
                  <a:pt x="76" y="538"/>
                </a:lnTo>
                <a:lnTo>
                  <a:pt x="57" y="513"/>
                </a:lnTo>
                <a:lnTo>
                  <a:pt x="39" y="486"/>
                </a:lnTo>
                <a:lnTo>
                  <a:pt x="26" y="456"/>
                </a:lnTo>
                <a:lnTo>
                  <a:pt x="15" y="427"/>
                </a:lnTo>
                <a:lnTo>
                  <a:pt x="10" y="411"/>
                </a:lnTo>
                <a:lnTo>
                  <a:pt x="7" y="394"/>
                </a:lnTo>
                <a:lnTo>
                  <a:pt x="4" y="378"/>
                </a:lnTo>
                <a:lnTo>
                  <a:pt x="2" y="362"/>
                </a:lnTo>
                <a:lnTo>
                  <a:pt x="0" y="346"/>
                </a:lnTo>
                <a:lnTo>
                  <a:pt x="0" y="329"/>
                </a:lnTo>
                <a:lnTo>
                  <a:pt x="0" y="329"/>
                </a:lnTo>
                <a:lnTo>
                  <a:pt x="0" y="311"/>
                </a:lnTo>
                <a:lnTo>
                  <a:pt x="2" y="295"/>
                </a:lnTo>
                <a:lnTo>
                  <a:pt x="4" y="279"/>
                </a:lnTo>
                <a:lnTo>
                  <a:pt x="7" y="263"/>
                </a:lnTo>
                <a:lnTo>
                  <a:pt x="10" y="247"/>
                </a:lnTo>
                <a:lnTo>
                  <a:pt x="15" y="231"/>
                </a:lnTo>
                <a:lnTo>
                  <a:pt x="26" y="201"/>
                </a:lnTo>
                <a:lnTo>
                  <a:pt x="39" y="172"/>
                </a:lnTo>
                <a:lnTo>
                  <a:pt x="57" y="145"/>
                </a:lnTo>
                <a:lnTo>
                  <a:pt x="76" y="119"/>
                </a:lnTo>
                <a:lnTo>
                  <a:pt x="97" y="96"/>
                </a:lnTo>
                <a:lnTo>
                  <a:pt x="120" y="75"/>
                </a:lnTo>
                <a:lnTo>
                  <a:pt x="145" y="56"/>
                </a:lnTo>
                <a:lnTo>
                  <a:pt x="172" y="40"/>
                </a:lnTo>
                <a:lnTo>
                  <a:pt x="200" y="25"/>
                </a:lnTo>
                <a:lnTo>
                  <a:pt x="231" y="14"/>
                </a:lnTo>
                <a:lnTo>
                  <a:pt x="246" y="10"/>
                </a:lnTo>
                <a:lnTo>
                  <a:pt x="262" y="6"/>
                </a:lnTo>
                <a:lnTo>
                  <a:pt x="278" y="4"/>
                </a:lnTo>
                <a:lnTo>
                  <a:pt x="296" y="1"/>
                </a:lnTo>
                <a:lnTo>
                  <a:pt x="312" y="1"/>
                </a:lnTo>
                <a:lnTo>
                  <a:pt x="328" y="0"/>
                </a:lnTo>
                <a:lnTo>
                  <a:pt x="328" y="0"/>
                </a:lnTo>
                <a:lnTo>
                  <a:pt x="345" y="1"/>
                </a:lnTo>
                <a:lnTo>
                  <a:pt x="362" y="1"/>
                </a:lnTo>
                <a:lnTo>
                  <a:pt x="379" y="4"/>
                </a:lnTo>
                <a:lnTo>
                  <a:pt x="395" y="6"/>
                </a:lnTo>
                <a:lnTo>
                  <a:pt x="411" y="10"/>
                </a:lnTo>
                <a:lnTo>
                  <a:pt x="426" y="14"/>
                </a:lnTo>
                <a:lnTo>
                  <a:pt x="457" y="25"/>
                </a:lnTo>
                <a:lnTo>
                  <a:pt x="485" y="40"/>
                </a:lnTo>
                <a:lnTo>
                  <a:pt x="512" y="56"/>
                </a:lnTo>
                <a:lnTo>
                  <a:pt x="537" y="75"/>
                </a:lnTo>
                <a:lnTo>
                  <a:pt x="560" y="96"/>
                </a:lnTo>
                <a:lnTo>
                  <a:pt x="582" y="119"/>
                </a:lnTo>
                <a:lnTo>
                  <a:pt x="601" y="145"/>
                </a:lnTo>
                <a:lnTo>
                  <a:pt x="618" y="172"/>
                </a:lnTo>
                <a:lnTo>
                  <a:pt x="631" y="201"/>
                </a:lnTo>
                <a:lnTo>
                  <a:pt x="642" y="231"/>
                </a:lnTo>
                <a:lnTo>
                  <a:pt x="648" y="247"/>
                </a:lnTo>
                <a:lnTo>
                  <a:pt x="650" y="263"/>
                </a:lnTo>
                <a:lnTo>
                  <a:pt x="653" y="279"/>
                </a:lnTo>
                <a:lnTo>
                  <a:pt x="656" y="295"/>
                </a:lnTo>
                <a:lnTo>
                  <a:pt x="657" y="311"/>
                </a:lnTo>
                <a:lnTo>
                  <a:pt x="657" y="329"/>
                </a:lnTo>
                <a:lnTo>
                  <a:pt x="657" y="329"/>
                </a:lnTo>
                <a:lnTo>
                  <a:pt x="657" y="346"/>
                </a:lnTo>
                <a:lnTo>
                  <a:pt x="656" y="362"/>
                </a:lnTo>
                <a:lnTo>
                  <a:pt x="653" y="378"/>
                </a:lnTo>
                <a:lnTo>
                  <a:pt x="650" y="394"/>
                </a:lnTo>
                <a:lnTo>
                  <a:pt x="648" y="411"/>
                </a:lnTo>
                <a:lnTo>
                  <a:pt x="642" y="427"/>
                </a:lnTo>
                <a:lnTo>
                  <a:pt x="631" y="456"/>
                </a:lnTo>
                <a:lnTo>
                  <a:pt x="618" y="486"/>
                </a:lnTo>
                <a:lnTo>
                  <a:pt x="601" y="513"/>
                </a:lnTo>
                <a:lnTo>
                  <a:pt x="582" y="538"/>
                </a:lnTo>
                <a:lnTo>
                  <a:pt x="560" y="561"/>
                </a:lnTo>
                <a:lnTo>
                  <a:pt x="537" y="582"/>
                </a:lnTo>
                <a:lnTo>
                  <a:pt x="512" y="601"/>
                </a:lnTo>
                <a:lnTo>
                  <a:pt x="485" y="617"/>
                </a:lnTo>
                <a:lnTo>
                  <a:pt x="457" y="631"/>
                </a:lnTo>
                <a:lnTo>
                  <a:pt x="426" y="643"/>
                </a:lnTo>
                <a:lnTo>
                  <a:pt x="411" y="647"/>
                </a:lnTo>
                <a:lnTo>
                  <a:pt x="395" y="651"/>
                </a:lnTo>
                <a:lnTo>
                  <a:pt x="379" y="654"/>
                </a:lnTo>
                <a:lnTo>
                  <a:pt x="362" y="655"/>
                </a:lnTo>
                <a:lnTo>
                  <a:pt x="345" y="656"/>
                </a:lnTo>
                <a:lnTo>
                  <a:pt x="328" y="658"/>
                </a:lnTo>
                <a:lnTo>
                  <a:pt x="328" y="658"/>
                </a:lnTo>
                <a:close/>
                <a:moveTo>
                  <a:pt x="328" y="37"/>
                </a:moveTo>
                <a:lnTo>
                  <a:pt x="328" y="37"/>
                </a:lnTo>
                <a:lnTo>
                  <a:pt x="298" y="39"/>
                </a:lnTo>
                <a:lnTo>
                  <a:pt x="270" y="44"/>
                </a:lnTo>
                <a:lnTo>
                  <a:pt x="242" y="51"/>
                </a:lnTo>
                <a:lnTo>
                  <a:pt x="215" y="60"/>
                </a:lnTo>
                <a:lnTo>
                  <a:pt x="190" y="72"/>
                </a:lnTo>
                <a:lnTo>
                  <a:pt x="166" y="87"/>
                </a:lnTo>
                <a:lnTo>
                  <a:pt x="144" y="104"/>
                </a:lnTo>
                <a:lnTo>
                  <a:pt x="123" y="123"/>
                </a:lnTo>
                <a:lnTo>
                  <a:pt x="104" y="143"/>
                </a:lnTo>
                <a:lnTo>
                  <a:pt x="88" y="166"/>
                </a:lnTo>
                <a:lnTo>
                  <a:pt x="73" y="190"/>
                </a:lnTo>
                <a:lnTo>
                  <a:pt x="61" y="216"/>
                </a:lnTo>
                <a:lnTo>
                  <a:pt x="50" y="243"/>
                </a:lnTo>
                <a:lnTo>
                  <a:pt x="43" y="270"/>
                </a:lnTo>
                <a:lnTo>
                  <a:pt x="39" y="299"/>
                </a:lnTo>
                <a:lnTo>
                  <a:pt x="38" y="329"/>
                </a:lnTo>
                <a:lnTo>
                  <a:pt x="38" y="329"/>
                </a:lnTo>
                <a:lnTo>
                  <a:pt x="39" y="358"/>
                </a:lnTo>
                <a:lnTo>
                  <a:pt x="43" y="388"/>
                </a:lnTo>
                <a:lnTo>
                  <a:pt x="50" y="415"/>
                </a:lnTo>
                <a:lnTo>
                  <a:pt x="61" y="441"/>
                </a:lnTo>
                <a:lnTo>
                  <a:pt x="73" y="467"/>
                </a:lnTo>
                <a:lnTo>
                  <a:pt x="88" y="491"/>
                </a:lnTo>
                <a:lnTo>
                  <a:pt x="104" y="514"/>
                </a:lnTo>
                <a:lnTo>
                  <a:pt x="123" y="534"/>
                </a:lnTo>
                <a:lnTo>
                  <a:pt x="144" y="553"/>
                </a:lnTo>
                <a:lnTo>
                  <a:pt x="166" y="570"/>
                </a:lnTo>
                <a:lnTo>
                  <a:pt x="190" y="585"/>
                </a:lnTo>
                <a:lnTo>
                  <a:pt x="215" y="597"/>
                </a:lnTo>
                <a:lnTo>
                  <a:pt x="242" y="607"/>
                </a:lnTo>
                <a:lnTo>
                  <a:pt x="270" y="613"/>
                </a:lnTo>
                <a:lnTo>
                  <a:pt x="298" y="619"/>
                </a:lnTo>
                <a:lnTo>
                  <a:pt x="328" y="620"/>
                </a:lnTo>
                <a:lnTo>
                  <a:pt x="328" y="620"/>
                </a:lnTo>
                <a:lnTo>
                  <a:pt x="359" y="619"/>
                </a:lnTo>
                <a:lnTo>
                  <a:pt x="387" y="613"/>
                </a:lnTo>
                <a:lnTo>
                  <a:pt x="415" y="607"/>
                </a:lnTo>
                <a:lnTo>
                  <a:pt x="442" y="597"/>
                </a:lnTo>
                <a:lnTo>
                  <a:pt x="468" y="585"/>
                </a:lnTo>
                <a:lnTo>
                  <a:pt x="492" y="570"/>
                </a:lnTo>
                <a:lnTo>
                  <a:pt x="513" y="553"/>
                </a:lnTo>
                <a:lnTo>
                  <a:pt x="535" y="534"/>
                </a:lnTo>
                <a:lnTo>
                  <a:pt x="554" y="514"/>
                </a:lnTo>
                <a:lnTo>
                  <a:pt x="570" y="491"/>
                </a:lnTo>
                <a:lnTo>
                  <a:pt x="584" y="467"/>
                </a:lnTo>
                <a:lnTo>
                  <a:pt x="597" y="441"/>
                </a:lnTo>
                <a:lnTo>
                  <a:pt x="606" y="415"/>
                </a:lnTo>
                <a:lnTo>
                  <a:pt x="614" y="388"/>
                </a:lnTo>
                <a:lnTo>
                  <a:pt x="618" y="358"/>
                </a:lnTo>
                <a:lnTo>
                  <a:pt x="619" y="329"/>
                </a:lnTo>
                <a:lnTo>
                  <a:pt x="619" y="329"/>
                </a:lnTo>
                <a:lnTo>
                  <a:pt x="618" y="299"/>
                </a:lnTo>
                <a:lnTo>
                  <a:pt x="614" y="270"/>
                </a:lnTo>
                <a:lnTo>
                  <a:pt x="606" y="243"/>
                </a:lnTo>
                <a:lnTo>
                  <a:pt x="597" y="216"/>
                </a:lnTo>
                <a:lnTo>
                  <a:pt x="584" y="190"/>
                </a:lnTo>
                <a:lnTo>
                  <a:pt x="570" y="166"/>
                </a:lnTo>
                <a:lnTo>
                  <a:pt x="554" y="143"/>
                </a:lnTo>
                <a:lnTo>
                  <a:pt x="535" y="123"/>
                </a:lnTo>
                <a:lnTo>
                  <a:pt x="513" y="104"/>
                </a:lnTo>
                <a:lnTo>
                  <a:pt x="492" y="87"/>
                </a:lnTo>
                <a:lnTo>
                  <a:pt x="468" y="72"/>
                </a:lnTo>
                <a:lnTo>
                  <a:pt x="442" y="60"/>
                </a:lnTo>
                <a:lnTo>
                  <a:pt x="415" y="51"/>
                </a:lnTo>
                <a:lnTo>
                  <a:pt x="387" y="44"/>
                </a:lnTo>
                <a:lnTo>
                  <a:pt x="359" y="39"/>
                </a:lnTo>
                <a:lnTo>
                  <a:pt x="328" y="37"/>
                </a:lnTo>
                <a:lnTo>
                  <a:pt x="328" y="37"/>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grpSp>
        <p:nvGrpSpPr>
          <p:cNvPr id="72" name="Group 71">
            <a:extLst>
              <a:ext uri="{FF2B5EF4-FFF2-40B4-BE49-F238E27FC236}">
                <a16:creationId xmlns:a16="http://schemas.microsoft.com/office/drawing/2014/main" id="{8FB563D0-1E2B-4508-8F46-4C41AC80C0C1}"/>
              </a:ext>
            </a:extLst>
          </p:cNvPr>
          <p:cNvGrpSpPr/>
          <p:nvPr/>
        </p:nvGrpSpPr>
        <p:grpSpPr>
          <a:xfrm>
            <a:off x="640477" y="3383438"/>
            <a:ext cx="381242" cy="577308"/>
            <a:chOff x="1286204" y="2838640"/>
            <a:chExt cx="261991" cy="396729"/>
          </a:xfrm>
        </p:grpSpPr>
        <p:sp>
          <p:nvSpPr>
            <p:cNvPr id="73" name="Freeform 109">
              <a:extLst>
                <a:ext uri="{FF2B5EF4-FFF2-40B4-BE49-F238E27FC236}">
                  <a16:creationId xmlns:a16="http://schemas.microsoft.com/office/drawing/2014/main" id="{91AA5BAA-CEEC-4CFB-B314-A883AB3362FC}"/>
                </a:ext>
              </a:extLst>
            </p:cNvPr>
            <p:cNvSpPr>
              <a:spLocks/>
            </p:cNvSpPr>
            <p:nvPr/>
          </p:nvSpPr>
          <p:spPr bwMode="auto">
            <a:xfrm>
              <a:off x="1378524" y="2838640"/>
              <a:ext cx="24952" cy="49903"/>
            </a:xfrm>
            <a:custGeom>
              <a:avLst/>
              <a:gdLst>
                <a:gd name="T0" fmla="*/ 9 w 19"/>
                <a:gd name="T1" fmla="*/ 39 h 39"/>
                <a:gd name="T2" fmla="*/ 9 w 19"/>
                <a:gd name="T3" fmla="*/ 39 h 39"/>
                <a:gd name="T4" fmla="*/ 12 w 19"/>
                <a:gd name="T5" fmla="*/ 39 h 39"/>
                <a:gd name="T6" fmla="*/ 16 w 19"/>
                <a:gd name="T7" fmla="*/ 37 h 39"/>
                <a:gd name="T8" fmla="*/ 17 w 19"/>
                <a:gd name="T9" fmla="*/ 34 h 39"/>
                <a:gd name="T10" fmla="*/ 19 w 19"/>
                <a:gd name="T11" fmla="*/ 30 h 39"/>
                <a:gd name="T12" fmla="*/ 19 w 19"/>
                <a:gd name="T13" fmla="*/ 9 h 39"/>
                <a:gd name="T14" fmla="*/ 19 w 19"/>
                <a:gd name="T15" fmla="*/ 9 h 39"/>
                <a:gd name="T16" fmla="*/ 17 w 19"/>
                <a:gd name="T17" fmla="*/ 6 h 39"/>
                <a:gd name="T18" fmla="*/ 16 w 19"/>
                <a:gd name="T19" fmla="*/ 3 h 39"/>
                <a:gd name="T20" fmla="*/ 12 w 19"/>
                <a:gd name="T21" fmla="*/ 0 h 39"/>
                <a:gd name="T22" fmla="*/ 9 w 19"/>
                <a:gd name="T23" fmla="*/ 0 h 39"/>
                <a:gd name="T24" fmla="*/ 9 w 19"/>
                <a:gd name="T25" fmla="*/ 0 h 39"/>
                <a:gd name="T26" fmla="*/ 5 w 19"/>
                <a:gd name="T27" fmla="*/ 0 h 39"/>
                <a:gd name="T28" fmla="*/ 2 w 19"/>
                <a:gd name="T29" fmla="*/ 3 h 39"/>
                <a:gd name="T30" fmla="*/ 0 w 19"/>
                <a:gd name="T31" fmla="*/ 6 h 39"/>
                <a:gd name="T32" fmla="*/ 0 w 19"/>
                <a:gd name="T33" fmla="*/ 9 h 39"/>
                <a:gd name="T34" fmla="*/ 0 w 19"/>
                <a:gd name="T35" fmla="*/ 30 h 39"/>
                <a:gd name="T36" fmla="*/ 0 w 19"/>
                <a:gd name="T37" fmla="*/ 30 h 39"/>
                <a:gd name="T38" fmla="*/ 0 w 19"/>
                <a:gd name="T39" fmla="*/ 34 h 39"/>
                <a:gd name="T40" fmla="*/ 2 w 19"/>
                <a:gd name="T41" fmla="*/ 37 h 39"/>
                <a:gd name="T42" fmla="*/ 5 w 19"/>
                <a:gd name="T43" fmla="*/ 39 h 39"/>
                <a:gd name="T44" fmla="*/ 9 w 19"/>
                <a:gd name="T45" fmla="*/ 39 h 39"/>
                <a:gd name="T46" fmla="*/ 9 w 19"/>
                <a:gd name="T4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9" h="39">
                  <a:moveTo>
                    <a:pt x="9" y="39"/>
                  </a:moveTo>
                  <a:lnTo>
                    <a:pt x="9" y="39"/>
                  </a:lnTo>
                  <a:lnTo>
                    <a:pt x="12" y="39"/>
                  </a:lnTo>
                  <a:lnTo>
                    <a:pt x="16" y="37"/>
                  </a:lnTo>
                  <a:lnTo>
                    <a:pt x="17" y="34"/>
                  </a:lnTo>
                  <a:lnTo>
                    <a:pt x="19" y="30"/>
                  </a:lnTo>
                  <a:lnTo>
                    <a:pt x="19" y="9"/>
                  </a:lnTo>
                  <a:lnTo>
                    <a:pt x="19" y="9"/>
                  </a:lnTo>
                  <a:lnTo>
                    <a:pt x="17" y="6"/>
                  </a:lnTo>
                  <a:lnTo>
                    <a:pt x="16" y="3"/>
                  </a:lnTo>
                  <a:lnTo>
                    <a:pt x="12" y="0"/>
                  </a:lnTo>
                  <a:lnTo>
                    <a:pt x="9" y="0"/>
                  </a:lnTo>
                  <a:lnTo>
                    <a:pt x="9" y="0"/>
                  </a:lnTo>
                  <a:lnTo>
                    <a:pt x="5" y="0"/>
                  </a:lnTo>
                  <a:lnTo>
                    <a:pt x="2" y="3"/>
                  </a:lnTo>
                  <a:lnTo>
                    <a:pt x="0" y="6"/>
                  </a:lnTo>
                  <a:lnTo>
                    <a:pt x="0" y="9"/>
                  </a:lnTo>
                  <a:lnTo>
                    <a:pt x="0" y="30"/>
                  </a:lnTo>
                  <a:lnTo>
                    <a:pt x="0" y="30"/>
                  </a:lnTo>
                  <a:lnTo>
                    <a:pt x="0" y="34"/>
                  </a:lnTo>
                  <a:lnTo>
                    <a:pt x="2" y="37"/>
                  </a:lnTo>
                  <a:lnTo>
                    <a:pt x="5" y="39"/>
                  </a:lnTo>
                  <a:lnTo>
                    <a:pt x="9" y="39"/>
                  </a:lnTo>
                  <a:lnTo>
                    <a:pt x="9" y="3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4" name="Freeform 110">
              <a:extLst>
                <a:ext uri="{FF2B5EF4-FFF2-40B4-BE49-F238E27FC236}">
                  <a16:creationId xmlns:a16="http://schemas.microsoft.com/office/drawing/2014/main" id="{EFD3E889-5331-4A4D-9B83-AAA991220522}"/>
                </a:ext>
              </a:extLst>
            </p:cNvPr>
            <p:cNvSpPr>
              <a:spLocks/>
            </p:cNvSpPr>
            <p:nvPr/>
          </p:nvSpPr>
          <p:spPr bwMode="auto">
            <a:xfrm>
              <a:off x="1425933" y="2866086"/>
              <a:ext cx="42418" cy="42418"/>
            </a:xfrm>
            <a:custGeom>
              <a:avLst/>
              <a:gdLst>
                <a:gd name="T0" fmla="*/ 10 w 34"/>
                <a:gd name="T1" fmla="*/ 33 h 33"/>
                <a:gd name="T2" fmla="*/ 10 w 34"/>
                <a:gd name="T3" fmla="*/ 33 h 33"/>
                <a:gd name="T4" fmla="*/ 12 w 34"/>
                <a:gd name="T5" fmla="*/ 32 h 33"/>
                <a:gd name="T6" fmla="*/ 16 w 34"/>
                <a:gd name="T7" fmla="*/ 31 h 33"/>
                <a:gd name="T8" fmla="*/ 31 w 34"/>
                <a:gd name="T9" fmla="*/ 16 h 33"/>
                <a:gd name="T10" fmla="*/ 31 w 34"/>
                <a:gd name="T11" fmla="*/ 16 h 33"/>
                <a:gd name="T12" fmla="*/ 33 w 34"/>
                <a:gd name="T13" fmla="*/ 12 h 33"/>
                <a:gd name="T14" fmla="*/ 34 w 34"/>
                <a:gd name="T15" fmla="*/ 9 h 33"/>
                <a:gd name="T16" fmla="*/ 33 w 34"/>
                <a:gd name="T17" fmla="*/ 5 h 33"/>
                <a:gd name="T18" fmla="*/ 31 w 34"/>
                <a:gd name="T19" fmla="*/ 3 h 33"/>
                <a:gd name="T20" fmla="*/ 31 w 34"/>
                <a:gd name="T21" fmla="*/ 3 h 33"/>
                <a:gd name="T22" fmla="*/ 29 w 34"/>
                <a:gd name="T23" fmla="*/ 0 h 33"/>
                <a:gd name="T24" fmla="*/ 25 w 34"/>
                <a:gd name="T25" fmla="*/ 0 h 33"/>
                <a:gd name="T26" fmla="*/ 21 w 34"/>
                <a:gd name="T27" fmla="*/ 0 h 33"/>
                <a:gd name="T28" fmla="*/ 18 w 34"/>
                <a:gd name="T29" fmla="*/ 3 h 33"/>
                <a:gd name="T30" fmla="*/ 3 w 34"/>
                <a:gd name="T31" fmla="*/ 17 h 33"/>
                <a:gd name="T32" fmla="*/ 3 w 34"/>
                <a:gd name="T33" fmla="*/ 17 h 33"/>
                <a:gd name="T34" fmla="*/ 0 w 34"/>
                <a:gd name="T35" fmla="*/ 20 h 33"/>
                <a:gd name="T36" fmla="*/ 0 w 34"/>
                <a:gd name="T37" fmla="*/ 24 h 33"/>
                <a:gd name="T38" fmla="*/ 0 w 34"/>
                <a:gd name="T39" fmla="*/ 27 h 33"/>
                <a:gd name="T40" fmla="*/ 3 w 34"/>
                <a:gd name="T41" fmla="*/ 31 h 33"/>
                <a:gd name="T42" fmla="*/ 3 w 34"/>
                <a:gd name="T43" fmla="*/ 31 h 33"/>
                <a:gd name="T44" fmla="*/ 6 w 34"/>
                <a:gd name="T45" fmla="*/ 32 h 33"/>
                <a:gd name="T46" fmla="*/ 10 w 34"/>
                <a:gd name="T47" fmla="*/ 33 h 33"/>
                <a:gd name="T48" fmla="*/ 10 w 34"/>
                <a:gd name="T4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 h="33">
                  <a:moveTo>
                    <a:pt x="10" y="33"/>
                  </a:moveTo>
                  <a:lnTo>
                    <a:pt x="10" y="33"/>
                  </a:lnTo>
                  <a:lnTo>
                    <a:pt x="12" y="32"/>
                  </a:lnTo>
                  <a:lnTo>
                    <a:pt x="16" y="31"/>
                  </a:lnTo>
                  <a:lnTo>
                    <a:pt x="31" y="16"/>
                  </a:lnTo>
                  <a:lnTo>
                    <a:pt x="31" y="16"/>
                  </a:lnTo>
                  <a:lnTo>
                    <a:pt x="33" y="12"/>
                  </a:lnTo>
                  <a:lnTo>
                    <a:pt x="34" y="9"/>
                  </a:lnTo>
                  <a:lnTo>
                    <a:pt x="33" y="5"/>
                  </a:lnTo>
                  <a:lnTo>
                    <a:pt x="31" y="3"/>
                  </a:lnTo>
                  <a:lnTo>
                    <a:pt x="31" y="3"/>
                  </a:lnTo>
                  <a:lnTo>
                    <a:pt x="29" y="0"/>
                  </a:lnTo>
                  <a:lnTo>
                    <a:pt x="25" y="0"/>
                  </a:lnTo>
                  <a:lnTo>
                    <a:pt x="21" y="0"/>
                  </a:lnTo>
                  <a:lnTo>
                    <a:pt x="18" y="3"/>
                  </a:lnTo>
                  <a:lnTo>
                    <a:pt x="3" y="17"/>
                  </a:lnTo>
                  <a:lnTo>
                    <a:pt x="3" y="17"/>
                  </a:lnTo>
                  <a:lnTo>
                    <a:pt x="0" y="20"/>
                  </a:lnTo>
                  <a:lnTo>
                    <a:pt x="0" y="24"/>
                  </a:lnTo>
                  <a:lnTo>
                    <a:pt x="0" y="27"/>
                  </a:lnTo>
                  <a:lnTo>
                    <a:pt x="3" y="31"/>
                  </a:lnTo>
                  <a:lnTo>
                    <a:pt x="3" y="31"/>
                  </a:lnTo>
                  <a:lnTo>
                    <a:pt x="6" y="32"/>
                  </a:lnTo>
                  <a:lnTo>
                    <a:pt x="10" y="33"/>
                  </a:lnTo>
                  <a:lnTo>
                    <a:pt x="1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5" name="Freeform 111">
              <a:extLst>
                <a:ext uri="{FF2B5EF4-FFF2-40B4-BE49-F238E27FC236}">
                  <a16:creationId xmlns:a16="http://schemas.microsoft.com/office/drawing/2014/main" id="{F16A05DA-9043-4485-B8A9-A1A9866C2D65}"/>
                </a:ext>
              </a:extLst>
            </p:cNvPr>
            <p:cNvSpPr>
              <a:spLocks/>
            </p:cNvSpPr>
            <p:nvPr/>
          </p:nvSpPr>
          <p:spPr bwMode="auto">
            <a:xfrm>
              <a:off x="1445894" y="2930960"/>
              <a:ext cx="49903" cy="24952"/>
            </a:xfrm>
            <a:custGeom>
              <a:avLst/>
              <a:gdLst>
                <a:gd name="T0" fmla="*/ 0 w 40"/>
                <a:gd name="T1" fmla="*/ 10 h 19"/>
                <a:gd name="T2" fmla="*/ 0 w 40"/>
                <a:gd name="T3" fmla="*/ 10 h 19"/>
                <a:gd name="T4" fmla="*/ 1 w 40"/>
                <a:gd name="T5" fmla="*/ 12 h 19"/>
                <a:gd name="T6" fmla="*/ 3 w 40"/>
                <a:gd name="T7" fmla="*/ 16 h 19"/>
                <a:gd name="T8" fmla="*/ 7 w 40"/>
                <a:gd name="T9" fmla="*/ 18 h 19"/>
                <a:gd name="T10" fmla="*/ 10 w 40"/>
                <a:gd name="T11" fmla="*/ 19 h 19"/>
                <a:gd name="T12" fmla="*/ 31 w 40"/>
                <a:gd name="T13" fmla="*/ 19 h 19"/>
                <a:gd name="T14" fmla="*/ 31 w 40"/>
                <a:gd name="T15" fmla="*/ 19 h 19"/>
                <a:gd name="T16" fmla="*/ 35 w 40"/>
                <a:gd name="T17" fmla="*/ 18 h 19"/>
                <a:gd name="T18" fmla="*/ 38 w 40"/>
                <a:gd name="T19" fmla="*/ 16 h 19"/>
                <a:gd name="T20" fmla="*/ 39 w 40"/>
                <a:gd name="T21" fmla="*/ 12 h 19"/>
                <a:gd name="T22" fmla="*/ 40 w 40"/>
                <a:gd name="T23" fmla="*/ 10 h 19"/>
                <a:gd name="T24" fmla="*/ 40 w 40"/>
                <a:gd name="T25" fmla="*/ 10 h 19"/>
                <a:gd name="T26" fmla="*/ 39 w 40"/>
                <a:gd name="T27" fmla="*/ 6 h 19"/>
                <a:gd name="T28" fmla="*/ 38 w 40"/>
                <a:gd name="T29" fmla="*/ 3 h 19"/>
                <a:gd name="T30" fmla="*/ 35 w 40"/>
                <a:gd name="T31" fmla="*/ 0 h 19"/>
                <a:gd name="T32" fmla="*/ 31 w 40"/>
                <a:gd name="T33" fmla="*/ 0 h 19"/>
                <a:gd name="T34" fmla="*/ 10 w 40"/>
                <a:gd name="T35" fmla="*/ 0 h 19"/>
                <a:gd name="T36" fmla="*/ 10 w 40"/>
                <a:gd name="T37" fmla="*/ 0 h 19"/>
                <a:gd name="T38" fmla="*/ 7 w 40"/>
                <a:gd name="T39" fmla="*/ 0 h 19"/>
                <a:gd name="T40" fmla="*/ 3 w 40"/>
                <a:gd name="T41" fmla="*/ 3 h 19"/>
                <a:gd name="T42" fmla="*/ 1 w 40"/>
                <a:gd name="T43" fmla="*/ 6 h 19"/>
                <a:gd name="T44" fmla="*/ 0 w 40"/>
                <a:gd name="T45" fmla="*/ 10 h 19"/>
                <a:gd name="T46" fmla="*/ 0 w 40"/>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 h="19">
                  <a:moveTo>
                    <a:pt x="0" y="10"/>
                  </a:moveTo>
                  <a:lnTo>
                    <a:pt x="0" y="10"/>
                  </a:lnTo>
                  <a:lnTo>
                    <a:pt x="1" y="12"/>
                  </a:lnTo>
                  <a:lnTo>
                    <a:pt x="3" y="16"/>
                  </a:lnTo>
                  <a:lnTo>
                    <a:pt x="7" y="18"/>
                  </a:lnTo>
                  <a:lnTo>
                    <a:pt x="10" y="19"/>
                  </a:lnTo>
                  <a:lnTo>
                    <a:pt x="31" y="19"/>
                  </a:lnTo>
                  <a:lnTo>
                    <a:pt x="31" y="19"/>
                  </a:lnTo>
                  <a:lnTo>
                    <a:pt x="35" y="18"/>
                  </a:lnTo>
                  <a:lnTo>
                    <a:pt x="38" y="16"/>
                  </a:lnTo>
                  <a:lnTo>
                    <a:pt x="39" y="12"/>
                  </a:lnTo>
                  <a:lnTo>
                    <a:pt x="40" y="10"/>
                  </a:lnTo>
                  <a:lnTo>
                    <a:pt x="40" y="10"/>
                  </a:lnTo>
                  <a:lnTo>
                    <a:pt x="39" y="6"/>
                  </a:lnTo>
                  <a:lnTo>
                    <a:pt x="38" y="3"/>
                  </a:lnTo>
                  <a:lnTo>
                    <a:pt x="35" y="0"/>
                  </a:lnTo>
                  <a:lnTo>
                    <a:pt x="31" y="0"/>
                  </a:lnTo>
                  <a:lnTo>
                    <a:pt x="10" y="0"/>
                  </a:lnTo>
                  <a:lnTo>
                    <a:pt x="10" y="0"/>
                  </a:lnTo>
                  <a:lnTo>
                    <a:pt x="7" y="0"/>
                  </a:lnTo>
                  <a:lnTo>
                    <a:pt x="3" y="3"/>
                  </a:lnTo>
                  <a:lnTo>
                    <a:pt x="1" y="6"/>
                  </a:lnTo>
                  <a:lnTo>
                    <a:pt x="0" y="1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6" name="Freeform 112">
              <a:extLst>
                <a:ext uri="{FF2B5EF4-FFF2-40B4-BE49-F238E27FC236}">
                  <a16:creationId xmlns:a16="http://schemas.microsoft.com/office/drawing/2014/main" id="{4948A34D-7080-4A66-BB4E-E6F6581D916C}"/>
                </a:ext>
              </a:extLst>
            </p:cNvPr>
            <p:cNvSpPr>
              <a:spLocks/>
            </p:cNvSpPr>
            <p:nvPr/>
          </p:nvSpPr>
          <p:spPr bwMode="auto">
            <a:xfrm>
              <a:off x="1313650" y="2866086"/>
              <a:ext cx="42418" cy="42418"/>
            </a:xfrm>
            <a:custGeom>
              <a:avLst/>
              <a:gdLst>
                <a:gd name="T0" fmla="*/ 18 w 34"/>
                <a:gd name="T1" fmla="*/ 31 h 33"/>
                <a:gd name="T2" fmla="*/ 18 w 34"/>
                <a:gd name="T3" fmla="*/ 31 h 33"/>
                <a:gd name="T4" fmla="*/ 21 w 34"/>
                <a:gd name="T5" fmla="*/ 32 h 33"/>
                <a:gd name="T6" fmla="*/ 25 w 34"/>
                <a:gd name="T7" fmla="*/ 33 h 33"/>
                <a:gd name="T8" fmla="*/ 25 w 34"/>
                <a:gd name="T9" fmla="*/ 33 h 33"/>
                <a:gd name="T10" fmla="*/ 29 w 34"/>
                <a:gd name="T11" fmla="*/ 32 h 33"/>
                <a:gd name="T12" fmla="*/ 31 w 34"/>
                <a:gd name="T13" fmla="*/ 31 h 33"/>
                <a:gd name="T14" fmla="*/ 31 w 34"/>
                <a:gd name="T15" fmla="*/ 31 h 33"/>
                <a:gd name="T16" fmla="*/ 33 w 34"/>
                <a:gd name="T17" fmla="*/ 27 h 33"/>
                <a:gd name="T18" fmla="*/ 34 w 34"/>
                <a:gd name="T19" fmla="*/ 24 h 33"/>
                <a:gd name="T20" fmla="*/ 33 w 34"/>
                <a:gd name="T21" fmla="*/ 20 h 33"/>
                <a:gd name="T22" fmla="*/ 31 w 34"/>
                <a:gd name="T23" fmla="*/ 17 h 33"/>
                <a:gd name="T24" fmla="*/ 17 w 34"/>
                <a:gd name="T25" fmla="*/ 3 h 33"/>
                <a:gd name="T26" fmla="*/ 17 w 34"/>
                <a:gd name="T27" fmla="*/ 3 h 33"/>
                <a:gd name="T28" fmla="*/ 13 w 34"/>
                <a:gd name="T29" fmla="*/ 0 h 33"/>
                <a:gd name="T30" fmla="*/ 10 w 34"/>
                <a:gd name="T31" fmla="*/ 0 h 33"/>
                <a:gd name="T32" fmla="*/ 6 w 34"/>
                <a:gd name="T33" fmla="*/ 0 h 33"/>
                <a:gd name="T34" fmla="*/ 3 w 34"/>
                <a:gd name="T35" fmla="*/ 3 h 33"/>
                <a:gd name="T36" fmla="*/ 3 w 34"/>
                <a:gd name="T37" fmla="*/ 3 h 33"/>
                <a:gd name="T38" fmla="*/ 0 w 34"/>
                <a:gd name="T39" fmla="*/ 5 h 33"/>
                <a:gd name="T40" fmla="*/ 0 w 34"/>
                <a:gd name="T41" fmla="*/ 9 h 33"/>
                <a:gd name="T42" fmla="*/ 0 w 34"/>
                <a:gd name="T43" fmla="*/ 12 h 33"/>
                <a:gd name="T44" fmla="*/ 3 w 34"/>
                <a:gd name="T45" fmla="*/ 16 h 33"/>
                <a:gd name="T46" fmla="*/ 18 w 34"/>
                <a:gd name="T47"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33">
                  <a:moveTo>
                    <a:pt x="18" y="31"/>
                  </a:moveTo>
                  <a:lnTo>
                    <a:pt x="18" y="31"/>
                  </a:lnTo>
                  <a:lnTo>
                    <a:pt x="21" y="32"/>
                  </a:lnTo>
                  <a:lnTo>
                    <a:pt x="25" y="33"/>
                  </a:lnTo>
                  <a:lnTo>
                    <a:pt x="25" y="33"/>
                  </a:lnTo>
                  <a:lnTo>
                    <a:pt x="29" y="32"/>
                  </a:lnTo>
                  <a:lnTo>
                    <a:pt x="31" y="31"/>
                  </a:lnTo>
                  <a:lnTo>
                    <a:pt x="31" y="31"/>
                  </a:lnTo>
                  <a:lnTo>
                    <a:pt x="33" y="27"/>
                  </a:lnTo>
                  <a:lnTo>
                    <a:pt x="34" y="24"/>
                  </a:lnTo>
                  <a:lnTo>
                    <a:pt x="33" y="20"/>
                  </a:lnTo>
                  <a:lnTo>
                    <a:pt x="31" y="17"/>
                  </a:lnTo>
                  <a:lnTo>
                    <a:pt x="17" y="3"/>
                  </a:lnTo>
                  <a:lnTo>
                    <a:pt x="17" y="3"/>
                  </a:lnTo>
                  <a:lnTo>
                    <a:pt x="13" y="0"/>
                  </a:lnTo>
                  <a:lnTo>
                    <a:pt x="10" y="0"/>
                  </a:lnTo>
                  <a:lnTo>
                    <a:pt x="6" y="0"/>
                  </a:lnTo>
                  <a:lnTo>
                    <a:pt x="3" y="3"/>
                  </a:lnTo>
                  <a:lnTo>
                    <a:pt x="3" y="3"/>
                  </a:lnTo>
                  <a:lnTo>
                    <a:pt x="0" y="5"/>
                  </a:lnTo>
                  <a:lnTo>
                    <a:pt x="0" y="9"/>
                  </a:lnTo>
                  <a:lnTo>
                    <a:pt x="0" y="12"/>
                  </a:lnTo>
                  <a:lnTo>
                    <a:pt x="3" y="16"/>
                  </a:lnTo>
                  <a:lnTo>
                    <a:pt x="18"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7" name="Freeform 113">
              <a:extLst>
                <a:ext uri="{FF2B5EF4-FFF2-40B4-BE49-F238E27FC236}">
                  <a16:creationId xmlns:a16="http://schemas.microsoft.com/office/drawing/2014/main" id="{70718C43-198A-4B11-A3EF-5D0184B2DBD1}"/>
                </a:ext>
              </a:extLst>
            </p:cNvPr>
            <p:cNvSpPr>
              <a:spLocks/>
            </p:cNvSpPr>
            <p:nvPr/>
          </p:nvSpPr>
          <p:spPr bwMode="auto">
            <a:xfrm>
              <a:off x="1286204" y="2930960"/>
              <a:ext cx="49903" cy="24952"/>
            </a:xfrm>
            <a:custGeom>
              <a:avLst/>
              <a:gdLst>
                <a:gd name="T0" fmla="*/ 39 w 39"/>
                <a:gd name="T1" fmla="*/ 10 h 19"/>
                <a:gd name="T2" fmla="*/ 39 w 39"/>
                <a:gd name="T3" fmla="*/ 10 h 19"/>
                <a:gd name="T4" fmla="*/ 39 w 39"/>
                <a:gd name="T5" fmla="*/ 6 h 19"/>
                <a:gd name="T6" fmla="*/ 36 w 39"/>
                <a:gd name="T7" fmla="*/ 3 h 19"/>
                <a:gd name="T8" fmla="*/ 34 w 39"/>
                <a:gd name="T9" fmla="*/ 0 h 19"/>
                <a:gd name="T10" fmla="*/ 29 w 39"/>
                <a:gd name="T11" fmla="*/ 0 h 19"/>
                <a:gd name="T12" fmla="*/ 8 w 39"/>
                <a:gd name="T13" fmla="*/ 0 h 19"/>
                <a:gd name="T14" fmla="*/ 8 w 39"/>
                <a:gd name="T15" fmla="*/ 0 h 19"/>
                <a:gd name="T16" fmla="*/ 5 w 39"/>
                <a:gd name="T17" fmla="*/ 0 h 19"/>
                <a:gd name="T18" fmla="*/ 3 w 39"/>
                <a:gd name="T19" fmla="*/ 3 h 19"/>
                <a:gd name="T20" fmla="*/ 0 w 39"/>
                <a:gd name="T21" fmla="*/ 6 h 19"/>
                <a:gd name="T22" fmla="*/ 0 w 39"/>
                <a:gd name="T23" fmla="*/ 10 h 19"/>
                <a:gd name="T24" fmla="*/ 0 w 39"/>
                <a:gd name="T25" fmla="*/ 10 h 19"/>
                <a:gd name="T26" fmla="*/ 0 w 39"/>
                <a:gd name="T27" fmla="*/ 12 h 19"/>
                <a:gd name="T28" fmla="*/ 3 w 39"/>
                <a:gd name="T29" fmla="*/ 16 h 19"/>
                <a:gd name="T30" fmla="*/ 5 w 39"/>
                <a:gd name="T31" fmla="*/ 18 h 19"/>
                <a:gd name="T32" fmla="*/ 8 w 39"/>
                <a:gd name="T33" fmla="*/ 19 h 19"/>
                <a:gd name="T34" fmla="*/ 29 w 39"/>
                <a:gd name="T35" fmla="*/ 19 h 19"/>
                <a:gd name="T36" fmla="*/ 29 w 39"/>
                <a:gd name="T37" fmla="*/ 19 h 19"/>
                <a:gd name="T38" fmla="*/ 34 w 39"/>
                <a:gd name="T39" fmla="*/ 18 h 19"/>
                <a:gd name="T40" fmla="*/ 36 w 39"/>
                <a:gd name="T41" fmla="*/ 16 h 19"/>
                <a:gd name="T42" fmla="*/ 39 w 39"/>
                <a:gd name="T43" fmla="*/ 12 h 19"/>
                <a:gd name="T44" fmla="*/ 39 w 39"/>
                <a:gd name="T45" fmla="*/ 10 h 19"/>
                <a:gd name="T46" fmla="*/ 39 w 39"/>
                <a:gd name="T47"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19">
                  <a:moveTo>
                    <a:pt x="39" y="10"/>
                  </a:moveTo>
                  <a:lnTo>
                    <a:pt x="39" y="10"/>
                  </a:lnTo>
                  <a:lnTo>
                    <a:pt x="39" y="6"/>
                  </a:lnTo>
                  <a:lnTo>
                    <a:pt x="36" y="3"/>
                  </a:lnTo>
                  <a:lnTo>
                    <a:pt x="34" y="0"/>
                  </a:lnTo>
                  <a:lnTo>
                    <a:pt x="29" y="0"/>
                  </a:lnTo>
                  <a:lnTo>
                    <a:pt x="8" y="0"/>
                  </a:lnTo>
                  <a:lnTo>
                    <a:pt x="8" y="0"/>
                  </a:lnTo>
                  <a:lnTo>
                    <a:pt x="5" y="0"/>
                  </a:lnTo>
                  <a:lnTo>
                    <a:pt x="3" y="3"/>
                  </a:lnTo>
                  <a:lnTo>
                    <a:pt x="0" y="6"/>
                  </a:lnTo>
                  <a:lnTo>
                    <a:pt x="0" y="10"/>
                  </a:lnTo>
                  <a:lnTo>
                    <a:pt x="0" y="10"/>
                  </a:lnTo>
                  <a:lnTo>
                    <a:pt x="0" y="12"/>
                  </a:lnTo>
                  <a:lnTo>
                    <a:pt x="3" y="16"/>
                  </a:lnTo>
                  <a:lnTo>
                    <a:pt x="5" y="18"/>
                  </a:lnTo>
                  <a:lnTo>
                    <a:pt x="8" y="19"/>
                  </a:lnTo>
                  <a:lnTo>
                    <a:pt x="29" y="19"/>
                  </a:lnTo>
                  <a:lnTo>
                    <a:pt x="29" y="19"/>
                  </a:lnTo>
                  <a:lnTo>
                    <a:pt x="34" y="18"/>
                  </a:lnTo>
                  <a:lnTo>
                    <a:pt x="36" y="16"/>
                  </a:lnTo>
                  <a:lnTo>
                    <a:pt x="39" y="12"/>
                  </a:lnTo>
                  <a:lnTo>
                    <a:pt x="39" y="10"/>
                  </a:lnTo>
                  <a:lnTo>
                    <a:pt x="39"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78" name="Freeform 114">
              <a:extLst>
                <a:ext uri="{FF2B5EF4-FFF2-40B4-BE49-F238E27FC236}">
                  <a16:creationId xmlns:a16="http://schemas.microsoft.com/office/drawing/2014/main" id="{38AE1BEC-B8B6-4201-BA04-81E24A7431F0}"/>
                </a:ext>
              </a:extLst>
            </p:cNvPr>
            <p:cNvSpPr>
              <a:spLocks/>
            </p:cNvSpPr>
            <p:nvPr/>
          </p:nvSpPr>
          <p:spPr bwMode="auto">
            <a:xfrm>
              <a:off x="1318640" y="2915989"/>
              <a:ext cx="229555" cy="319380"/>
            </a:xfrm>
            <a:custGeom>
              <a:avLst/>
              <a:gdLst>
                <a:gd name="T0" fmla="*/ 167 w 184"/>
                <a:gd name="T1" fmla="*/ 106 h 255"/>
                <a:gd name="T2" fmla="*/ 156 w 184"/>
                <a:gd name="T3" fmla="*/ 110 h 255"/>
                <a:gd name="T4" fmla="*/ 150 w 184"/>
                <a:gd name="T5" fmla="*/ 117 h 255"/>
                <a:gd name="T6" fmla="*/ 149 w 184"/>
                <a:gd name="T7" fmla="*/ 117 h 255"/>
                <a:gd name="T8" fmla="*/ 149 w 184"/>
                <a:gd name="T9" fmla="*/ 117 h 255"/>
                <a:gd name="T10" fmla="*/ 142 w 184"/>
                <a:gd name="T11" fmla="*/ 106 h 255"/>
                <a:gd name="T12" fmla="*/ 132 w 184"/>
                <a:gd name="T13" fmla="*/ 101 h 255"/>
                <a:gd name="T14" fmla="*/ 125 w 184"/>
                <a:gd name="T15" fmla="*/ 102 h 255"/>
                <a:gd name="T16" fmla="*/ 116 w 184"/>
                <a:gd name="T17" fmla="*/ 109 h 255"/>
                <a:gd name="T18" fmla="*/ 113 w 184"/>
                <a:gd name="T19" fmla="*/ 114 h 255"/>
                <a:gd name="T20" fmla="*/ 112 w 184"/>
                <a:gd name="T21" fmla="*/ 113 h 255"/>
                <a:gd name="T22" fmla="*/ 110 w 184"/>
                <a:gd name="T23" fmla="*/ 108 h 255"/>
                <a:gd name="T24" fmla="*/ 101 w 184"/>
                <a:gd name="T25" fmla="*/ 97 h 255"/>
                <a:gd name="T26" fmla="*/ 94 w 184"/>
                <a:gd name="T27" fmla="*/ 96 h 255"/>
                <a:gd name="T28" fmla="*/ 87 w 184"/>
                <a:gd name="T29" fmla="*/ 97 h 255"/>
                <a:gd name="T30" fmla="*/ 79 w 184"/>
                <a:gd name="T31" fmla="*/ 102 h 255"/>
                <a:gd name="T32" fmla="*/ 77 w 184"/>
                <a:gd name="T33" fmla="*/ 106 h 255"/>
                <a:gd name="T34" fmla="*/ 75 w 184"/>
                <a:gd name="T35" fmla="*/ 106 h 255"/>
                <a:gd name="T36" fmla="*/ 75 w 184"/>
                <a:gd name="T37" fmla="*/ 20 h 255"/>
                <a:gd name="T38" fmla="*/ 74 w 184"/>
                <a:gd name="T39" fmla="*/ 12 h 255"/>
                <a:gd name="T40" fmla="*/ 65 w 184"/>
                <a:gd name="T41" fmla="*/ 2 h 255"/>
                <a:gd name="T42" fmla="*/ 58 w 184"/>
                <a:gd name="T43" fmla="*/ 0 h 255"/>
                <a:gd name="T44" fmla="*/ 50 w 184"/>
                <a:gd name="T45" fmla="*/ 2 h 255"/>
                <a:gd name="T46" fmla="*/ 39 w 184"/>
                <a:gd name="T47" fmla="*/ 11 h 255"/>
                <a:gd name="T48" fmla="*/ 38 w 184"/>
                <a:gd name="T49" fmla="*/ 19 h 255"/>
                <a:gd name="T50" fmla="*/ 38 w 184"/>
                <a:gd name="T51" fmla="*/ 149 h 255"/>
                <a:gd name="T52" fmla="*/ 36 w 184"/>
                <a:gd name="T53" fmla="*/ 152 h 255"/>
                <a:gd name="T54" fmla="*/ 32 w 184"/>
                <a:gd name="T55" fmla="*/ 155 h 255"/>
                <a:gd name="T56" fmla="*/ 30 w 184"/>
                <a:gd name="T57" fmla="*/ 153 h 255"/>
                <a:gd name="T58" fmla="*/ 27 w 184"/>
                <a:gd name="T59" fmla="*/ 151 h 255"/>
                <a:gd name="T60" fmla="*/ 27 w 184"/>
                <a:gd name="T61" fmla="*/ 128 h 255"/>
                <a:gd name="T62" fmla="*/ 16 w 184"/>
                <a:gd name="T63" fmla="*/ 128 h 255"/>
                <a:gd name="T64" fmla="*/ 5 w 184"/>
                <a:gd name="T65" fmla="*/ 132 h 255"/>
                <a:gd name="T66" fmla="*/ 0 w 184"/>
                <a:gd name="T67" fmla="*/ 144 h 255"/>
                <a:gd name="T68" fmla="*/ 0 w 184"/>
                <a:gd name="T69" fmla="*/ 180 h 255"/>
                <a:gd name="T70" fmla="*/ 7 w 184"/>
                <a:gd name="T71" fmla="*/ 200 h 255"/>
                <a:gd name="T72" fmla="*/ 19 w 184"/>
                <a:gd name="T73" fmla="*/ 219 h 255"/>
                <a:gd name="T74" fmla="*/ 36 w 184"/>
                <a:gd name="T75" fmla="*/ 247 h 255"/>
                <a:gd name="T76" fmla="*/ 165 w 184"/>
                <a:gd name="T77" fmla="*/ 255 h 255"/>
                <a:gd name="T78" fmla="*/ 184 w 184"/>
                <a:gd name="T79" fmla="*/ 125 h 255"/>
                <a:gd name="T80" fmla="*/ 183 w 184"/>
                <a:gd name="T81" fmla="*/ 118 h 255"/>
                <a:gd name="T82" fmla="*/ 175 w 184"/>
                <a:gd name="T83" fmla="*/ 108 h 255"/>
                <a:gd name="T84" fmla="*/ 167 w 184"/>
                <a:gd name="T85" fmla="*/ 106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4" h="255">
                  <a:moveTo>
                    <a:pt x="167" y="106"/>
                  </a:moveTo>
                  <a:lnTo>
                    <a:pt x="167" y="106"/>
                  </a:lnTo>
                  <a:lnTo>
                    <a:pt x="161" y="108"/>
                  </a:lnTo>
                  <a:lnTo>
                    <a:pt x="156" y="110"/>
                  </a:lnTo>
                  <a:lnTo>
                    <a:pt x="153" y="113"/>
                  </a:lnTo>
                  <a:lnTo>
                    <a:pt x="150" y="117"/>
                  </a:lnTo>
                  <a:lnTo>
                    <a:pt x="150" y="117"/>
                  </a:lnTo>
                  <a:lnTo>
                    <a:pt x="149" y="117"/>
                  </a:lnTo>
                  <a:lnTo>
                    <a:pt x="149" y="117"/>
                  </a:lnTo>
                  <a:lnTo>
                    <a:pt x="149" y="117"/>
                  </a:lnTo>
                  <a:lnTo>
                    <a:pt x="146" y="110"/>
                  </a:lnTo>
                  <a:lnTo>
                    <a:pt x="142" y="106"/>
                  </a:lnTo>
                  <a:lnTo>
                    <a:pt x="138" y="102"/>
                  </a:lnTo>
                  <a:lnTo>
                    <a:pt x="132" y="101"/>
                  </a:lnTo>
                  <a:lnTo>
                    <a:pt x="132" y="101"/>
                  </a:lnTo>
                  <a:lnTo>
                    <a:pt x="125" y="102"/>
                  </a:lnTo>
                  <a:lnTo>
                    <a:pt x="120" y="105"/>
                  </a:lnTo>
                  <a:lnTo>
                    <a:pt x="116" y="109"/>
                  </a:lnTo>
                  <a:lnTo>
                    <a:pt x="113" y="114"/>
                  </a:lnTo>
                  <a:lnTo>
                    <a:pt x="113" y="114"/>
                  </a:lnTo>
                  <a:lnTo>
                    <a:pt x="112" y="114"/>
                  </a:lnTo>
                  <a:lnTo>
                    <a:pt x="112" y="113"/>
                  </a:lnTo>
                  <a:lnTo>
                    <a:pt x="112" y="113"/>
                  </a:lnTo>
                  <a:lnTo>
                    <a:pt x="110" y="108"/>
                  </a:lnTo>
                  <a:lnTo>
                    <a:pt x="106" y="102"/>
                  </a:lnTo>
                  <a:lnTo>
                    <a:pt x="101" y="97"/>
                  </a:lnTo>
                  <a:lnTo>
                    <a:pt x="98" y="96"/>
                  </a:lnTo>
                  <a:lnTo>
                    <a:pt x="94" y="96"/>
                  </a:lnTo>
                  <a:lnTo>
                    <a:pt x="94" y="96"/>
                  </a:lnTo>
                  <a:lnTo>
                    <a:pt x="87" y="97"/>
                  </a:lnTo>
                  <a:lnTo>
                    <a:pt x="82" y="100"/>
                  </a:lnTo>
                  <a:lnTo>
                    <a:pt x="79" y="102"/>
                  </a:lnTo>
                  <a:lnTo>
                    <a:pt x="77" y="106"/>
                  </a:lnTo>
                  <a:lnTo>
                    <a:pt x="77" y="106"/>
                  </a:lnTo>
                  <a:lnTo>
                    <a:pt x="75" y="108"/>
                  </a:lnTo>
                  <a:lnTo>
                    <a:pt x="75" y="106"/>
                  </a:lnTo>
                  <a:lnTo>
                    <a:pt x="75" y="106"/>
                  </a:lnTo>
                  <a:lnTo>
                    <a:pt x="75" y="20"/>
                  </a:lnTo>
                  <a:lnTo>
                    <a:pt x="75" y="20"/>
                  </a:lnTo>
                  <a:lnTo>
                    <a:pt x="74" y="12"/>
                  </a:lnTo>
                  <a:lnTo>
                    <a:pt x="70" y="7"/>
                  </a:lnTo>
                  <a:lnTo>
                    <a:pt x="65" y="2"/>
                  </a:lnTo>
                  <a:lnTo>
                    <a:pt x="58" y="0"/>
                  </a:lnTo>
                  <a:lnTo>
                    <a:pt x="58" y="0"/>
                  </a:lnTo>
                  <a:lnTo>
                    <a:pt x="54" y="0"/>
                  </a:lnTo>
                  <a:lnTo>
                    <a:pt x="50" y="2"/>
                  </a:lnTo>
                  <a:lnTo>
                    <a:pt x="43" y="6"/>
                  </a:lnTo>
                  <a:lnTo>
                    <a:pt x="39" y="11"/>
                  </a:lnTo>
                  <a:lnTo>
                    <a:pt x="38" y="15"/>
                  </a:lnTo>
                  <a:lnTo>
                    <a:pt x="38" y="19"/>
                  </a:lnTo>
                  <a:lnTo>
                    <a:pt x="38" y="149"/>
                  </a:lnTo>
                  <a:lnTo>
                    <a:pt x="38" y="149"/>
                  </a:lnTo>
                  <a:lnTo>
                    <a:pt x="38" y="151"/>
                  </a:lnTo>
                  <a:lnTo>
                    <a:pt x="36" y="152"/>
                  </a:lnTo>
                  <a:lnTo>
                    <a:pt x="35" y="153"/>
                  </a:lnTo>
                  <a:lnTo>
                    <a:pt x="32" y="155"/>
                  </a:lnTo>
                  <a:lnTo>
                    <a:pt x="32" y="155"/>
                  </a:lnTo>
                  <a:lnTo>
                    <a:pt x="30" y="153"/>
                  </a:lnTo>
                  <a:lnTo>
                    <a:pt x="28" y="152"/>
                  </a:lnTo>
                  <a:lnTo>
                    <a:pt x="27" y="151"/>
                  </a:lnTo>
                  <a:lnTo>
                    <a:pt x="27" y="149"/>
                  </a:lnTo>
                  <a:lnTo>
                    <a:pt x="27" y="128"/>
                  </a:lnTo>
                  <a:lnTo>
                    <a:pt x="16" y="128"/>
                  </a:lnTo>
                  <a:lnTo>
                    <a:pt x="16" y="128"/>
                  </a:lnTo>
                  <a:lnTo>
                    <a:pt x="11" y="129"/>
                  </a:lnTo>
                  <a:lnTo>
                    <a:pt x="5" y="132"/>
                  </a:lnTo>
                  <a:lnTo>
                    <a:pt x="1" y="137"/>
                  </a:lnTo>
                  <a:lnTo>
                    <a:pt x="0" y="144"/>
                  </a:lnTo>
                  <a:lnTo>
                    <a:pt x="0" y="180"/>
                  </a:lnTo>
                  <a:lnTo>
                    <a:pt x="0" y="180"/>
                  </a:lnTo>
                  <a:lnTo>
                    <a:pt x="3" y="190"/>
                  </a:lnTo>
                  <a:lnTo>
                    <a:pt x="7" y="200"/>
                  </a:lnTo>
                  <a:lnTo>
                    <a:pt x="12" y="210"/>
                  </a:lnTo>
                  <a:lnTo>
                    <a:pt x="19" y="219"/>
                  </a:lnTo>
                  <a:lnTo>
                    <a:pt x="32" y="238"/>
                  </a:lnTo>
                  <a:lnTo>
                    <a:pt x="36" y="247"/>
                  </a:lnTo>
                  <a:lnTo>
                    <a:pt x="38" y="255"/>
                  </a:lnTo>
                  <a:lnTo>
                    <a:pt x="165" y="255"/>
                  </a:lnTo>
                  <a:lnTo>
                    <a:pt x="184" y="125"/>
                  </a:lnTo>
                  <a:lnTo>
                    <a:pt x="184" y="125"/>
                  </a:lnTo>
                  <a:lnTo>
                    <a:pt x="184" y="121"/>
                  </a:lnTo>
                  <a:lnTo>
                    <a:pt x="183" y="118"/>
                  </a:lnTo>
                  <a:lnTo>
                    <a:pt x="180" y="112"/>
                  </a:lnTo>
                  <a:lnTo>
                    <a:pt x="175" y="108"/>
                  </a:lnTo>
                  <a:lnTo>
                    <a:pt x="171" y="106"/>
                  </a:lnTo>
                  <a:lnTo>
                    <a:pt x="167" y="106"/>
                  </a:lnTo>
                  <a:lnTo>
                    <a:pt x="167"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grpSp>
      <p:grpSp>
        <p:nvGrpSpPr>
          <p:cNvPr id="85" name="Group 84">
            <a:extLst>
              <a:ext uri="{FF2B5EF4-FFF2-40B4-BE49-F238E27FC236}">
                <a16:creationId xmlns:a16="http://schemas.microsoft.com/office/drawing/2014/main" id="{BB99BFD2-2722-4057-9232-AFD9348FD67B}"/>
              </a:ext>
            </a:extLst>
          </p:cNvPr>
          <p:cNvGrpSpPr/>
          <p:nvPr/>
        </p:nvGrpSpPr>
        <p:grpSpPr>
          <a:xfrm>
            <a:off x="4783338" y="3439493"/>
            <a:ext cx="391608" cy="448615"/>
            <a:chOff x="8270737" y="4074977"/>
            <a:chExt cx="250825" cy="287338"/>
          </a:xfrm>
        </p:grpSpPr>
        <p:sp>
          <p:nvSpPr>
            <p:cNvPr id="82" name="Freeform 103">
              <a:extLst>
                <a:ext uri="{FF2B5EF4-FFF2-40B4-BE49-F238E27FC236}">
                  <a16:creationId xmlns:a16="http://schemas.microsoft.com/office/drawing/2014/main" id="{292FE6D8-B12E-46B8-BFCA-FA22E991C81A}"/>
                </a:ext>
              </a:extLst>
            </p:cNvPr>
            <p:cNvSpPr>
              <a:spLocks/>
            </p:cNvSpPr>
            <p:nvPr/>
          </p:nvSpPr>
          <p:spPr bwMode="auto">
            <a:xfrm>
              <a:off x="8399325" y="4200390"/>
              <a:ext cx="87313" cy="103188"/>
            </a:xfrm>
            <a:custGeom>
              <a:avLst/>
              <a:gdLst>
                <a:gd name="T0" fmla="*/ 17 w 110"/>
                <a:gd name="T1" fmla="*/ 126 h 130"/>
                <a:gd name="T2" fmla="*/ 17 w 110"/>
                <a:gd name="T3" fmla="*/ 126 h 130"/>
                <a:gd name="T4" fmla="*/ 23 w 110"/>
                <a:gd name="T5" fmla="*/ 129 h 130"/>
                <a:gd name="T6" fmla="*/ 31 w 110"/>
                <a:gd name="T7" fmla="*/ 130 h 130"/>
                <a:gd name="T8" fmla="*/ 31 w 110"/>
                <a:gd name="T9" fmla="*/ 130 h 130"/>
                <a:gd name="T10" fmla="*/ 40 w 110"/>
                <a:gd name="T11" fmla="*/ 129 h 130"/>
                <a:gd name="T12" fmla="*/ 50 w 110"/>
                <a:gd name="T13" fmla="*/ 125 h 130"/>
                <a:gd name="T14" fmla="*/ 50 w 110"/>
                <a:gd name="T15" fmla="*/ 125 h 130"/>
                <a:gd name="T16" fmla="*/ 60 w 110"/>
                <a:gd name="T17" fmla="*/ 118 h 130"/>
                <a:gd name="T18" fmla="*/ 71 w 110"/>
                <a:gd name="T19" fmla="*/ 110 h 130"/>
                <a:gd name="T20" fmla="*/ 82 w 110"/>
                <a:gd name="T21" fmla="*/ 100 h 130"/>
                <a:gd name="T22" fmla="*/ 90 w 110"/>
                <a:gd name="T23" fmla="*/ 87 h 130"/>
                <a:gd name="T24" fmla="*/ 98 w 110"/>
                <a:gd name="T25" fmla="*/ 75 h 130"/>
                <a:gd name="T26" fmla="*/ 105 w 110"/>
                <a:gd name="T27" fmla="*/ 62 h 130"/>
                <a:gd name="T28" fmla="*/ 109 w 110"/>
                <a:gd name="T29" fmla="*/ 50 h 130"/>
                <a:gd name="T30" fmla="*/ 110 w 110"/>
                <a:gd name="T31" fmla="*/ 36 h 130"/>
                <a:gd name="T32" fmla="*/ 110 w 110"/>
                <a:gd name="T33" fmla="*/ 36 h 130"/>
                <a:gd name="T34" fmla="*/ 109 w 110"/>
                <a:gd name="T35" fmla="*/ 30 h 130"/>
                <a:gd name="T36" fmla="*/ 107 w 110"/>
                <a:gd name="T37" fmla="*/ 24 h 130"/>
                <a:gd name="T38" fmla="*/ 105 w 110"/>
                <a:gd name="T39" fmla="*/ 18 h 130"/>
                <a:gd name="T40" fmla="*/ 102 w 110"/>
                <a:gd name="T41" fmla="*/ 12 h 130"/>
                <a:gd name="T42" fmla="*/ 102 w 110"/>
                <a:gd name="T43" fmla="*/ 12 h 130"/>
                <a:gd name="T44" fmla="*/ 86 w 110"/>
                <a:gd name="T45" fmla="*/ 28 h 130"/>
                <a:gd name="T46" fmla="*/ 76 w 110"/>
                <a:gd name="T47" fmla="*/ 38 h 130"/>
                <a:gd name="T48" fmla="*/ 76 w 110"/>
                <a:gd name="T49" fmla="*/ 38 h 130"/>
                <a:gd name="T50" fmla="*/ 71 w 110"/>
                <a:gd name="T51" fmla="*/ 40 h 130"/>
                <a:gd name="T52" fmla="*/ 66 w 110"/>
                <a:gd name="T53" fmla="*/ 42 h 130"/>
                <a:gd name="T54" fmla="*/ 66 w 110"/>
                <a:gd name="T55" fmla="*/ 42 h 130"/>
                <a:gd name="T56" fmla="*/ 59 w 110"/>
                <a:gd name="T57" fmla="*/ 40 h 130"/>
                <a:gd name="T58" fmla="*/ 54 w 110"/>
                <a:gd name="T59" fmla="*/ 38 h 130"/>
                <a:gd name="T60" fmla="*/ 54 w 110"/>
                <a:gd name="T61" fmla="*/ 38 h 130"/>
                <a:gd name="T62" fmla="*/ 40 w 110"/>
                <a:gd name="T63" fmla="*/ 24 h 130"/>
                <a:gd name="T64" fmla="*/ 19 w 110"/>
                <a:gd name="T65" fmla="*/ 0 h 130"/>
                <a:gd name="T66" fmla="*/ 19 w 110"/>
                <a:gd name="T67" fmla="*/ 0 h 130"/>
                <a:gd name="T68" fmla="*/ 9 w 110"/>
                <a:gd name="T69" fmla="*/ 8 h 130"/>
                <a:gd name="T70" fmla="*/ 4 w 110"/>
                <a:gd name="T71" fmla="*/ 18 h 130"/>
                <a:gd name="T72" fmla="*/ 1 w 110"/>
                <a:gd name="T73" fmla="*/ 23 h 130"/>
                <a:gd name="T74" fmla="*/ 1 w 110"/>
                <a:gd name="T75" fmla="*/ 27 h 130"/>
                <a:gd name="T76" fmla="*/ 0 w 110"/>
                <a:gd name="T77" fmla="*/ 32 h 130"/>
                <a:gd name="T78" fmla="*/ 1 w 110"/>
                <a:gd name="T79" fmla="*/ 38 h 130"/>
                <a:gd name="T80" fmla="*/ 1 w 110"/>
                <a:gd name="T81" fmla="*/ 38 h 130"/>
                <a:gd name="T82" fmla="*/ 4 w 110"/>
                <a:gd name="T83" fmla="*/ 55 h 130"/>
                <a:gd name="T84" fmla="*/ 5 w 110"/>
                <a:gd name="T85" fmla="*/ 70 h 130"/>
                <a:gd name="T86" fmla="*/ 4 w 110"/>
                <a:gd name="T87" fmla="*/ 91 h 130"/>
                <a:gd name="T88" fmla="*/ 4 w 110"/>
                <a:gd name="T89" fmla="*/ 91 h 130"/>
                <a:gd name="T90" fmla="*/ 4 w 110"/>
                <a:gd name="T91" fmla="*/ 101 h 130"/>
                <a:gd name="T92" fmla="*/ 5 w 110"/>
                <a:gd name="T93" fmla="*/ 110 h 130"/>
                <a:gd name="T94" fmla="*/ 7 w 110"/>
                <a:gd name="T95" fmla="*/ 114 h 130"/>
                <a:gd name="T96" fmla="*/ 9 w 110"/>
                <a:gd name="T97" fmla="*/ 118 h 130"/>
                <a:gd name="T98" fmla="*/ 12 w 110"/>
                <a:gd name="T99" fmla="*/ 122 h 130"/>
                <a:gd name="T100" fmla="*/ 17 w 110"/>
                <a:gd name="T101" fmla="*/ 126 h 130"/>
                <a:gd name="T102" fmla="*/ 17 w 110"/>
                <a:gd name="T103"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0" h="130">
                  <a:moveTo>
                    <a:pt x="17" y="126"/>
                  </a:moveTo>
                  <a:lnTo>
                    <a:pt x="17" y="126"/>
                  </a:lnTo>
                  <a:lnTo>
                    <a:pt x="23" y="129"/>
                  </a:lnTo>
                  <a:lnTo>
                    <a:pt x="31" y="130"/>
                  </a:lnTo>
                  <a:lnTo>
                    <a:pt x="31" y="130"/>
                  </a:lnTo>
                  <a:lnTo>
                    <a:pt x="40" y="129"/>
                  </a:lnTo>
                  <a:lnTo>
                    <a:pt x="50" y="125"/>
                  </a:lnTo>
                  <a:lnTo>
                    <a:pt x="50" y="125"/>
                  </a:lnTo>
                  <a:lnTo>
                    <a:pt x="60" y="118"/>
                  </a:lnTo>
                  <a:lnTo>
                    <a:pt x="71" y="110"/>
                  </a:lnTo>
                  <a:lnTo>
                    <a:pt x="82" y="100"/>
                  </a:lnTo>
                  <a:lnTo>
                    <a:pt x="90" y="87"/>
                  </a:lnTo>
                  <a:lnTo>
                    <a:pt x="98" y="75"/>
                  </a:lnTo>
                  <a:lnTo>
                    <a:pt x="105" y="62"/>
                  </a:lnTo>
                  <a:lnTo>
                    <a:pt x="109" y="50"/>
                  </a:lnTo>
                  <a:lnTo>
                    <a:pt x="110" y="36"/>
                  </a:lnTo>
                  <a:lnTo>
                    <a:pt x="110" y="36"/>
                  </a:lnTo>
                  <a:lnTo>
                    <a:pt x="109" y="30"/>
                  </a:lnTo>
                  <a:lnTo>
                    <a:pt x="107" y="24"/>
                  </a:lnTo>
                  <a:lnTo>
                    <a:pt x="105" y="18"/>
                  </a:lnTo>
                  <a:lnTo>
                    <a:pt x="102" y="12"/>
                  </a:lnTo>
                  <a:lnTo>
                    <a:pt x="102" y="12"/>
                  </a:lnTo>
                  <a:lnTo>
                    <a:pt x="86" y="28"/>
                  </a:lnTo>
                  <a:lnTo>
                    <a:pt x="76" y="38"/>
                  </a:lnTo>
                  <a:lnTo>
                    <a:pt x="76" y="38"/>
                  </a:lnTo>
                  <a:lnTo>
                    <a:pt x="71" y="40"/>
                  </a:lnTo>
                  <a:lnTo>
                    <a:pt x="66" y="42"/>
                  </a:lnTo>
                  <a:lnTo>
                    <a:pt x="66" y="42"/>
                  </a:lnTo>
                  <a:lnTo>
                    <a:pt x="59" y="40"/>
                  </a:lnTo>
                  <a:lnTo>
                    <a:pt x="54" y="38"/>
                  </a:lnTo>
                  <a:lnTo>
                    <a:pt x="54" y="38"/>
                  </a:lnTo>
                  <a:lnTo>
                    <a:pt x="40" y="24"/>
                  </a:lnTo>
                  <a:lnTo>
                    <a:pt x="19" y="0"/>
                  </a:lnTo>
                  <a:lnTo>
                    <a:pt x="19" y="0"/>
                  </a:lnTo>
                  <a:lnTo>
                    <a:pt x="9" y="8"/>
                  </a:lnTo>
                  <a:lnTo>
                    <a:pt x="4" y="18"/>
                  </a:lnTo>
                  <a:lnTo>
                    <a:pt x="1" y="23"/>
                  </a:lnTo>
                  <a:lnTo>
                    <a:pt x="1" y="27"/>
                  </a:lnTo>
                  <a:lnTo>
                    <a:pt x="0" y="32"/>
                  </a:lnTo>
                  <a:lnTo>
                    <a:pt x="1" y="38"/>
                  </a:lnTo>
                  <a:lnTo>
                    <a:pt x="1" y="38"/>
                  </a:lnTo>
                  <a:lnTo>
                    <a:pt x="4" y="55"/>
                  </a:lnTo>
                  <a:lnTo>
                    <a:pt x="5" y="70"/>
                  </a:lnTo>
                  <a:lnTo>
                    <a:pt x="4" y="91"/>
                  </a:lnTo>
                  <a:lnTo>
                    <a:pt x="4" y="91"/>
                  </a:lnTo>
                  <a:lnTo>
                    <a:pt x="4" y="101"/>
                  </a:lnTo>
                  <a:lnTo>
                    <a:pt x="5" y="110"/>
                  </a:lnTo>
                  <a:lnTo>
                    <a:pt x="7" y="114"/>
                  </a:lnTo>
                  <a:lnTo>
                    <a:pt x="9" y="118"/>
                  </a:lnTo>
                  <a:lnTo>
                    <a:pt x="12" y="122"/>
                  </a:lnTo>
                  <a:lnTo>
                    <a:pt x="17" y="126"/>
                  </a:lnTo>
                  <a:lnTo>
                    <a:pt x="17" y="1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04">
              <a:extLst>
                <a:ext uri="{FF2B5EF4-FFF2-40B4-BE49-F238E27FC236}">
                  <a16:creationId xmlns:a16="http://schemas.microsoft.com/office/drawing/2014/main" id="{70FBF350-ACBF-468C-BC6D-1770D198992E}"/>
                </a:ext>
              </a:extLst>
            </p:cNvPr>
            <p:cNvSpPr>
              <a:spLocks/>
            </p:cNvSpPr>
            <p:nvPr/>
          </p:nvSpPr>
          <p:spPr bwMode="auto">
            <a:xfrm>
              <a:off x="8270737" y="4113077"/>
              <a:ext cx="250825" cy="249238"/>
            </a:xfrm>
            <a:custGeom>
              <a:avLst/>
              <a:gdLst>
                <a:gd name="T0" fmla="*/ 297 w 317"/>
                <a:gd name="T1" fmla="*/ 107 h 316"/>
                <a:gd name="T2" fmla="*/ 305 w 317"/>
                <a:gd name="T3" fmla="*/ 157 h 316"/>
                <a:gd name="T4" fmla="*/ 302 w 317"/>
                <a:gd name="T5" fmla="*/ 187 h 316"/>
                <a:gd name="T6" fmla="*/ 287 w 317"/>
                <a:gd name="T7" fmla="*/ 227 h 316"/>
                <a:gd name="T8" fmla="*/ 262 w 317"/>
                <a:gd name="T9" fmla="*/ 262 h 316"/>
                <a:gd name="T10" fmla="*/ 228 w 317"/>
                <a:gd name="T11" fmla="*/ 286 h 316"/>
                <a:gd name="T12" fmla="*/ 188 w 317"/>
                <a:gd name="T13" fmla="*/ 301 h 316"/>
                <a:gd name="T14" fmla="*/ 159 w 317"/>
                <a:gd name="T15" fmla="*/ 305 h 316"/>
                <a:gd name="T16" fmla="*/ 121 w 317"/>
                <a:gd name="T17" fmla="*/ 299 h 316"/>
                <a:gd name="T18" fmla="*/ 87 w 317"/>
                <a:gd name="T19" fmla="*/ 286 h 316"/>
                <a:gd name="T20" fmla="*/ 67 w 317"/>
                <a:gd name="T21" fmla="*/ 273 h 316"/>
                <a:gd name="T22" fmla="*/ 81 w 317"/>
                <a:gd name="T23" fmla="*/ 258 h 316"/>
                <a:gd name="T24" fmla="*/ 89 w 317"/>
                <a:gd name="T25" fmla="*/ 234 h 316"/>
                <a:gd name="T26" fmla="*/ 87 w 317"/>
                <a:gd name="T27" fmla="*/ 211 h 316"/>
                <a:gd name="T28" fmla="*/ 81 w 317"/>
                <a:gd name="T29" fmla="*/ 196 h 316"/>
                <a:gd name="T30" fmla="*/ 58 w 317"/>
                <a:gd name="T31" fmla="*/ 169 h 316"/>
                <a:gd name="T32" fmla="*/ 54 w 317"/>
                <a:gd name="T33" fmla="*/ 157 h 316"/>
                <a:gd name="T34" fmla="*/ 61 w 317"/>
                <a:gd name="T35" fmla="*/ 149 h 316"/>
                <a:gd name="T36" fmla="*/ 94 w 317"/>
                <a:gd name="T37" fmla="*/ 132 h 316"/>
                <a:gd name="T38" fmla="*/ 108 w 317"/>
                <a:gd name="T39" fmla="*/ 120 h 316"/>
                <a:gd name="T40" fmla="*/ 116 w 317"/>
                <a:gd name="T41" fmla="*/ 93 h 316"/>
                <a:gd name="T42" fmla="*/ 109 w 317"/>
                <a:gd name="T43" fmla="*/ 66 h 316"/>
                <a:gd name="T44" fmla="*/ 99 w 317"/>
                <a:gd name="T45" fmla="*/ 47 h 316"/>
                <a:gd name="T46" fmla="*/ 82 w 317"/>
                <a:gd name="T47" fmla="*/ 32 h 316"/>
                <a:gd name="T48" fmla="*/ 126 w 317"/>
                <a:gd name="T49" fmla="*/ 15 h 316"/>
                <a:gd name="T50" fmla="*/ 145 w 317"/>
                <a:gd name="T51" fmla="*/ 0 h 316"/>
                <a:gd name="T52" fmla="*/ 116 w 317"/>
                <a:gd name="T53" fmla="*/ 5 h 316"/>
                <a:gd name="T54" fmla="*/ 75 w 317"/>
                <a:gd name="T55" fmla="*/ 23 h 316"/>
                <a:gd name="T56" fmla="*/ 42 w 317"/>
                <a:gd name="T57" fmla="*/ 50 h 316"/>
                <a:gd name="T58" fmla="*/ 18 w 317"/>
                <a:gd name="T59" fmla="*/ 86 h 316"/>
                <a:gd name="T60" fmla="*/ 3 w 317"/>
                <a:gd name="T61" fmla="*/ 128 h 316"/>
                <a:gd name="T62" fmla="*/ 0 w 317"/>
                <a:gd name="T63" fmla="*/ 157 h 316"/>
                <a:gd name="T64" fmla="*/ 7 w 317"/>
                <a:gd name="T65" fmla="*/ 204 h 316"/>
                <a:gd name="T66" fmla="*/ 27 w 317"/>
                <a:gd name="T67" fmla="*/ 246 h 316"/>
                <a:gd name="T68" fmla="*/ 58 w 317"/>
                <a:gd name="T69" fmla="*/ 279 h 316"/>
                <a:gd name="T70" fmla="*/ 97 w 317"/>
                <a:gd name="T71" fmla="*/ 304 h 316"/>
                <a:gd name="T72" fmla="*/ 142 w 317"/>
                <a:gd name="T73" fmla="*/ 316 h 316"/>
                <a:gd name="T74" fmla="*/ 175 w 317"/>
                <a:gd name="T75" fmla="*/ 316 h 316"/>
                <a:gd name="T76" fmla="*/ 220 w 317"/>
                <a:gd name="T77" fmla="*/ 304 h 316"/>
                <a:gd name="T78" fmla="*/ 259 w 317"/>
                <a:gd name="T79" fmla="*/ 279 h 316"/>
                <a:gd name="T80" fmla="*/ 290 w 317"/>
                <a:gd name="T81" fmla="*/ 246 h 316"/>
                <a:gd name="T82" fmla="*/ 310 w 317"/>
                <a:gd name="T83" fmla="*/ 204 h 316"/>
                <a:gd name="T84" fmla="*/ 317 w 317"/>
                <a:gd name="T85" fmla="*/ 157 h 316"/>
                <a:gd name="T86" fmla="*/ 312 w 317"/>
                <a:gd name="T87" fmla="*/ 118 h 316"/>
                <a:gd name="T88" fmla="*/ 297 w 317"/>
                <a:gd name="T89" fmla="*/ 81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7" h="316">
                  <a:moveTo>
                    <a:pt x="290" y="93"/>
                  </a:moveTo>
                  <a:lnTo>
                    <a:pt x="290" y="93"/>
                  </a:lnTo>
                  <a:lnTo>
                    <a:pt x="297" y="107"/>
                  </a:lnTo>
                  <a:lnTo>
                    <a:pt x="301" y="124"/>
                  </a:lnTo>
                  <a:lnTo>
                    <a:pt x="305" y="141"/>
                  </a:lnTo>
                  <a:lnTo>
                    <a:pt x="305" y="157"/>
                  </a:lnTo>
                  <a:lnTo>
                    <a:pt x="305" y="157"/>
                  </a:lnTo>
                  <a:lnTo>
                    <a:pt x="305" y="173"/>
                  </a:lnTo>
                  <a:lnTo>
                    <a:pt x="302" y="187"/>
                  </a:lnTo>
                  <a:lnTo>
                    <a:pt x="298" y="201"/>
                  </a:lnTo>
                  <a:lnTo>
                    <a:pt x="294" y="215"/>
                  </a:lnTo>
                  <a:lnTo>
                    <a:pt x="287" y="227"/>
                  </a:lnTo>
                  <a:lnTo>
                    <a:pt x="281" y="239"/>
                  </a:lnTo>
                  <a:lnTo>
                    <a:pt x="271" y="251"/>
                  </a:lnTo>
                  <a:lnTo>
                    <a:pt x="262" y="262"/>
                  </a:lnTo>
                  <a:lnTo>
                    <a:pt x="253" y="271"/>
                  </a:lnTo>
                  <a:lnTo>
                    <a:pt x="240" y="279"/>
                  </a:lnTo>
                  <a:lnTo>
                    <a:pt x="228" y="286"/>
                  </a:lnTo>
                  <a:lnTo>
                    <a:pt x="216" y="293"/>
                  </a:lnTo>
                  <a:lnTo>
                    <a:pt x="203" y="298"/>
                  </a:lnTo>
                  <a:lnTo>
                    <a:pt x="188" y="301"/>
                  </a:lnTo>
                  <a:lnTo>
                    <a:pt x="173" y="304"/>
                  </a:lnTo>
                  <a:lnTo>
                    <a:pt x="159" y="305"/>
                  </a:lnTo>
                  <a:lnTo>
                    <a:pt x="159" y="305"/>
                  </a:lnTo>
                  <a:lnTo>
                    <a:pt x="146" y="304"/>
                  </a:lnTo>
                  <a:lnTo>
                    <a:pt x="133" y="302"/>
                  </a:lnTo>
                  <a:lnTo>
                    <a:pt x="121" y="299"/>
                  </a:lnTo>
                  <a:lnTo>
                    <a:pt x="109" y="295"/>
                  </a:lnTo>
                  <a:lnTo>
                    <a:pt x="98" y="291"/>
                  </a:lnTo>
                  <a:lnTo>
                    <a:pt x="87" y="286"/>
                  </a:lnTo>
                  <a:lnTo>
                    <a:pt x="77" y="279"/>
                  </a:lnTo>
                  <a:lnTo>
                    <a:pt x="67" y="273"/>
                  </a:lnTo>
                  <a:lnTo>
                    <a:pt x="67" y="273"/>
                  </a:lnTo>
                  <a:lnTo>
                    <a:pt x="75" y="265"/>
                  </a:lnTo>
                  <a:lnTo>
                    <a:pt x="81" y="258"/>
                  </a:lnTo>
                  <a:lnTo>
                    <a:pt x="81" y="258"/>
                  </a:lnTo>
                  <a:lnTo>
                    <a:pt x="85" y="250"/>
                  </a:lnTo>
                  <a:lnTo>
                    <a:pt x="87" y="242"/>
                  </a:lnTo>
                  <a:lnTo>
                    <a:pt x="89" y="234"/>
                  </a:lnTo>
                  <a:lnTo>
                    <a:pt x="90" y="226"/>
                  </a:lnTo>
                  <a:lnTo>
                    <a:pt x="89" y="218"/>
                  </a:lnTo>
                  <a:lnTo>
                    <a:pt x="87" y="211"/>
                  </a:lnTo>
                  <a:lnTo>
                    <a:pt x="85" y="203"/>
                  </a:lnTo>
                  <a:lnTo>
                    <a:pt x="81" y="196"/>
                  </a:lnTo>
                  <a:lnTo>
                    <a:pt x="81" y="196"/>
                  </a:lnTo>
                  <a:lnTo>
                    <a:pt x="69" y="181"/>
                  </a:lnTo>
                  <a:lnTo>
                    <a:pt x="69" y="181"/>
                  </a:lnTo>
                  <a:lnTo>
                    <a:pt x="58" y="169"/>
                  </a:lnTo>
                  <a:lnTo>
                    <a:pt x="55" y="163"/>
                  </a:lnTo>
                  <a:lnTo>
                    <a:pt x="54" y="157"/>
                  </a:lnTo>
                  <a:lnTo>
                    <a:pt x="54" y="157"/>
                  </a:lnTo>
                  <a:lnTo>
                    <a:pt x="54" y="156"/>
                  </a:lnTo>
                  <a:lnTo>
                    <a:pt x="55" y="153"/>
                  </a:lnTo>
                  <a:lnTo>
                    <a:pt x="61" y="149"/>
                  </a:lnTo>
                  <a:lnTo>
                    <a:pt x="77" y="141"/>
                  </a:lnTo>
                  <a:lnTo>
                    <a:pt x="77" y="141"/>
                  </a:lnTo>
                  <a:lnTo>
                    <a:pt x="94" y="132"/>
                  </a:lnTo>
                  <a:lnTo>
                    <a:pt x="102" y="126"/>
                  </a:lnTo>
                  <a:lnTo>
                    <a:pt x="108" y="120"/>
                  </a:lnTo>
                  <a:lnTo>
                    <a:pt x="108" y="120"/>
                  </a:lnTo>
                  <a:lnTo>
                    <a:pt x="113" y="112"/>
                  </a:lnTo>
                  <a:lnTo>
                    <a:pt x="114" y="102"/>
                  </a:lnTo>
                  <a:lnTo>
                    <a:pt x="116" y="93"/>
                  </a:lnTo>
                  <a:lnTo>
                    <a:pt x="114" y="83"/>
                  </a:lnTo>
                  <a:lnTo>
                    <a:pt x="112" y="74"/>
                  </a:lnTo>
                  <a:lnTo>
                    <a:pt x="109" y="66"/>
                  </a:lnTo>
                  <a:lnTo>
                    <a:pt x="103" y="54"/>
                  </a:lnTo>
                  <a:lnTo>
                    <a:pt x="103" y="54"/>
                  </a:lnTo>
                  <a:lnTo>
                    <a:pt x="99" y="47"/>
                  </a:lnTo>
                  <a:lnTo>
                    <a:pt x="94" y="42"/>
                  </a:lnTo>
                  <a:lnTo>
                    <a:pt x="82" y="32"/>
                  </a:lnTo>
                  <a:lnTo>
                    <a:pt x="82" y="32"/>
                  </a:lnTo>
                  <a:lnTo>
                    <a:pt x="95" y="26"/>
                  </a:lnTo>
                  <a:lnTo>
                    <a:pt x="110" y="19"/>
                  </a:lnTo>
                  <a:lnTo>
                    <a:pt x="126" y="15"/>
                  </a:lnTo>
                  <a:lnTo>
                    <a:pt x="142" y="12"/>
                  </a:lnTo>
                  <a:lnTo>
                    <a:pt x="142" y="12"/>
                  </a:lnTo>
                  <a:lnTo>
                    <a:pt x="145" y="0"/>
                  </a:lnTo>
                  <a:lnTo>
                    <a:pt x="145" y="0"/>
                  </a:lnTo>
                  <a:lnTo>
                    <a:pt x="130" y="1"/>
                  </a:lnTo>
                  <a:lnTo>
                    <a:pt x="116" y="5"/>
                  </a:lnTo>
                  <a:lnTo>
                    <a:pt x="102" y="9"/>
                  </a:lnTo>
                  <a:lnTo>
                    <a:pt x="89" y="16"/>
                  </a:lnTo>
                  <a:lnTo>
                    <a:pt x="75" y="23"/>
                  </a:lnTo>
                  <a:lnTo>
                    <a:pt x="63" y="31"/>
                  </a:lnTo>
                  <a:lnTo>
                    <a:pt x="52" y="40"/>
                  </a:lnTo>
                  <a:lnTo>
                    <a:pt x="42" y="50"/>
                  </a:lnTo>
                  <a:lnTo>
                    <a:pt x="34" y="62"/>
                  </a:lnTo>
                  <a:lnTo>
                    <a:pt x="24" y="74"/>
                  </a:lnTo>
                  <a:lnTo>
                    <a:pt x="18" y="86"/>
                  </a:lnTo>
                  <a:lnTo>
                    <a:pt x="12" y="99"/>
                  </a:lnTo>
                  <a:lnTo>
                    <a:pt x="7" y="113"/>
                  </a:lnTo>
                  <a:lnTo>
                    <a:pt x="3" y="128"/>
                  </a:lnTo>
                  <a:lnTo>
                    <a:pt x="1" y="142"/>
                  </a:lnTo>
                  <a:lnTo>
                    <a:pt x="0" y="157"/>
                  </a:lnTo>
                  <a:lnTo>
                    <a:pt x="0" y="157"/>
                  </a:lnTo>
                  <a:lnTo>
                    <a:pt x="1" y="173"/>
                  </a:lnTo>
                  <a:lnTo>
                    <a:pt x="4" y="189"/>
                  </a:lnTo>
                  <a:lnTo>
                    <a:pt x="7" y="204"/>
                  </a:lnTo>
                  <a:lnTo>
                    <a:pt x="12" y="219"/>
                  </a:lnTo>
                  <a:lnTo>
                    <a:pt x="19" y="234"/>
                  </a:lnTo>
                  <a:lnTo>
                    <a:pt x="27" y="246"/>
                  </a:lnTo>
                  <a:lnTo>
                    <a:pt x="36" y="258"/>
                  </a:lnTo>
                  <a:lnTo>
                    <a:pt x="47" y="270"/>
                  </a:lnTo>
                  <a:lnTo>
                    <a:pt x="58" y="279"/>
                  </a:lnTo>
                  <a:lnTo>
                    <a:pt x="70" y="289"/>
                  </a:lnTo>
                  <a:lnTo>
                    <a:pt x="83" y="297"/>
                  </a:lnTo>
                  <a:lnTo>
                    <a:pt x="97" y="304"/>
                  </a:lnTo>
                  <a:lnTo>
                    <a:pt x="112" y="309"/>
                  </a:lnTo>
                  <a:lnTo>
                    <a:pt x="126" y="313"/>
                  </a:lnTo>
                  <a:lnTo>
                    <a:pt x="142" y="316"/>
                  </a:lnTo>
                  <a:lnTo>
                    <a:pt x="159" y="316"/>
                  </a:lnTo>
                  <a:lnTo>
                    <a:pt x="159" y="316"/>
                  </a:lnTo>
                  <a:lnTo>
                    <a:pt x="175" y="316"/>
                  </a:lnTo>
                  <a:lnTo>
                    <a:pt x="191" y="313"/>
                  </a:lnTo>
                  <a:lnTo>
                    <a:pt x="206" y="309"/>
                  </a:lnTo>
                  <a:lnTo>
                    <a:pt x="220" y="304"/>
                  </a:lnTo>
                  <a:lnTo>
                    <a:pt x="234" y="297"/>
                  </a:lnTo>
                  <a:lnTo>
                    <a:pt x="247" y="289"/>
                  </a:lnTo>
                  <a:lnTo>
                    <a:pt x="259" y="279"/>
                  </a:lnTo>
                  <a:lnTo>
                    <a:pt x="270" y="270"/>
                  </a:lnTo>
                  <a:lnTo>
                    <a:pt x="281" y="258"/>
                  </a:lnTo>
                  <a:lnTo>
                    <a:pt x="290" y="246"/>
                  </a:lnTo>
                  <a:lnTo>
                    <a:pt x="298" y="234"/>
                  </a:lnTo>
                  <a:lnTo>
                    <a:pt x="305" y="219"/>
                  </a:lnTo>
                  <a:lnTo>
                    <a:pt x="310" y="204"/>
                  </a:lnTo>
                  <a:lnTo>
                    <a:pt x="314" y="189"/>
                  </a:lnTo>
                  <a:lnTo>
                    <a:pt x="316" y="173"/>
                  </a:lnTo>
                  <a:lnTo>
                    <a:pt x="317" y="157"/>
                  </a:lnTo>
                  <a:lnTo>
                    <a:pt x="317" y="157"/>
                  </a:lnTo>
                  <a:lnTo>
                    <a:pt x="316" y="137"/>
                  </a:lnTo>
                  <a:lnTo>
                    <a:pt x="312" y="118"/>
                  </a:lnTo>
                  <a:lnTo>
                    <a:pt x="306" y="99"/>
                  </a:lnTo>
                  <a:lnTo>
                    <a:pt x="297" y="81"/>
                  </a:lnTo>
                  <a:lnTo>
                    <a:pt x="297" y="81"/>
                  </a:lnTo>
                  <a:lnTo>
                    <a:pt x="290" y="93"/>
                  </a:lnTo>
                  <a:lnTo>
                    <a:pt x="290" y="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05">
              <a:extLst>
                <a:ext uri="{FF2B5EF4-FFF2-40B4-BE49-F238E27FC236}">
                  <a16:creationId xmlns:a16="http://schemas.microsoft.com/office/drawing/2014/main" id="{3B30C3DE-1254-49B4-9048-E36C38CE7CF7}"/>
                </a:ext>
              </a:extLst>
            </p:cNvPr>
            <p:cNvSpPr>
              <a:spLocks noEditPoints="1"/>
            </p:cNvSpPr>
            <p:nvPr/>
          </p:nvSpPr>
          <p:spPr bwMode="auto">
            <a:xfrm>
              <a:off x="8391387" y="4074977"/>
              <a:ext cx="120650" cy="147638"/>
            </a:xfrm>
            <a:custGeom>
              <a:avLst/>
              <a:gdLst>
                <a:gd name="T0" fmla="*/ 77 w 152"/>
                <a:gd name="T1" fmla="*/ 0 h 187"/>
                <a:gd name="T2" fmla="*/ 48 w 152"/>
                <a:gd name="T3" fmla="*/ 4 h 187"/>
                <a:gd name="T4" fmla="*/ 24 w 152"/>
                <a:gd name="T5" fmla="*/ 19 h 187"/>
                <a:gd name="T6" fmla="*/ 7 w 152"/>
                <a:gd name="T7" fmla="*/ 43 h 187"/>
                <a:gd name="T8" fmla="*/ 1 w 152"/>
                <a:gd name="T9" fmla="*/ 58 h 187"/>
                <a:gd name="T10" fmla="*/ 0 w 152"/>
                <a:gd name="T11" fmla="*/ 74 h 187"/>
                <a:gd name="T12" fmla="*/ 0 w 152"/>
                <a:gd name="T13" fmla="*/ 82 h 187"/>
                <a:gd name="T14" fmla="*/ 7 w 152"/>
                <a:gd name="T15" fmla="*/ 101 h 187"/>
                <a:gd name="T16" fmla="*/ 22 w 152"/>
                <a:gd name="T17" fmla="*/ 128 h 187"/>
                <a:gd name="T18" fmla="*/ 48 w 152"/>
                <a:gd name="T19" fmla="*/ 161 h 187"/>
                <a:gd name="T20" fmla="*/ 73 w 152"/>
                <a:gd name="T21" fmla="*/ 185 h 187"/>
                <a:gd name="T22" fmla="*/ 74 w 152"/>
                <a:gd name="T23" fmla="*/ 187 h 187"/>
                <a:gd name="T24" fmla="*/ 77 w 152"/>
                <a:gd name="T25" fmla="*/ 187 h 187"/>
                <a:gd name="T26" fmla="*/ 79 w 152"/>
                <a:gd name="T27" fmla="*/ 185 h 187"/>
                <a:gd name="T28" fmla="*/ 93 w 152"/>
                <a:gd name="T29" fmla="*/ 173 h 187"/>
                <a:gd name="T30" fmla="*/ 117 w 152"/>
                <a:gd name="T31" fmla="*/ 145 h 187"/>
                <a:gd name="T32" fmla="*/ 141 w 152"/>
                <a:gd name="T33" fmla="*/ 110 h 187"/>
                <a:gd name="T34" fmla="*/ 149 w 152"/>
                <a:gd name="T35" fmla="*/ 91 h 187"/>
                <a:gd name="T36" fmla="*/ 152 w 152"/>
                <a:gd name="T37" fmla="*/ 74 h 187"/>
                <a:gd name="T38" fmla="*/ 152 w 152"/>
                <a:gd name="T39" fmla="*/ 66 h 187"/>
                <a:gd name="T40" fmla="*/ 148 w 152"/>
                <a:gd name="T41" fmla="*/ 50 h 187"/>
                <a:gd name="T42" fmla="*/ 138 w 152"/>
                <a:gd name="T43" fmla="*/ 30 h 187"/>
                <a:gd name="T44" fmla="*/ 117 w 152"/>
                <a:gd name="T45" fmla="*/ 11 h 187"/>
                <a:gd name="T46" fmla="*/ 90 w 152"/>
                <a:gd name="T47" fmla="*/ 1 h 187"/>
                <a:gd name="T48" fmla="*/ 77 w 152"/>
                <a:gd name="T49" fmla="*/ 0 h 187"/>
                <a:gd name="T50" fmla="*/ 77 w 152"/>
                <a:gd name="T51" fmla="*/ 105 h 187"/>
                <a:gd name="T52" fmla="*/ 65 w 152"/>
                <a:gd name="T53" fmla="*/ 102 h 187"/>
                <a:gd name="T54" fmla="*/ 55 w 152"/>
                <a:gd name="T55" fmla="*/ 97 h 187"/>
                <a:gd name="T56" fmla="*/ 48 w 152"/>
                <a:gd name="T57" fmla="*/ 87 h 187"/>
                <a:gd name="T58" fmla="*/ 47 w 152"/>
                <a:gd name="T59" fmla="*/ 75 h 187"/>
                <a:gd name="T60" fmla="*/ 47 w 152"/>
                <a:gd name="T61" fmla="*/ 70 h 187"/>
                <a:gd name="T62" fmla="*/ 51 w 152"/>
                <a:gd name="T63" fmla="*/ 59 h 187"/>
                <a:gd name="T64" fmla="*/ 59 w 152"/>
                <a:gd name="T65" fmla="*/ 51 h 187"/>
                <a:gd name="T66" fmla="*/ 70 w 152"/>
                <a:gd name="T67" fmla="*/ 47 h 187"/>
                <a:gd name="T68" fmla="*/ 77 w 152"/>
                <a:gd name="T69" fmla="*/ 46 h 187"/>
                <a:gd name="T70" fmla="*/ 87 w 152"/>
                <a:gd name="T71" fmla="*/ 48 h 187"/>
                <a:gd name="T72" fmla="*/ 97 w 152"/>
                <a:gd name="T73" fmla="*/ 55 h 187"/>
                <a:gd name="T74" fmla="*/ 104 w 152"/>
                <a:gd name="T75" fmla="*/ 65 h 187"/>
                <a:gd name="T76" fmla="*/ 105 w 152"/>
                <a:gd name="T77" fmla="*/ 75 h 187"/>
                <a:gd name="T78" fmla="*/ 105 w 152"/>
                <a:gd name="T79" fmla="*/ 82 h 187"/>
                <a:gd name="T80" fmla="*/ 101 w 152"/>
                <a:gd name="T81" fmla="*/ 93 h 187"/>
                <a:gd name="T82" fmla="*/ 93 w 152"/>
                <a:gd name="T83" fmla="*/ 99 h 187"/>
                <a:gd name="T84" fmla="*/ 82 w 152"/>
                <a:gd name="T85" fmla="*/ 105 h 187"/>
                <a:gd name="T86" fmla="*/ 77 w 152"/>
                <a:gd name="T87" fmla="*/ 105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187">
                  <a:moveTo>
                    <a:pt x="77" y="0"/>
                  </a:moveTo>
                  <a:lnTo>
                    <a:pt x="77" y="0"/>
                  </a:lnTo>
                  <a:lnTo>
                    <a:pt x="62" y="1"/>
                  </a:lnTo>
                  <a:lnTo>
                    <a:pt x="48" y="4"/>
                  </a:lnTo>
                  <a:lnTo>
                    <a:pt x="35" y="11"/>
                  </a:lnTo>
                  <a:lnTo>
                    <a:pt x="24" y="19"/>
                  </a:lnTo>
                  <a:lnTo>
                    <a:pt x="14" y="30"/>
                  </a:lnTo>
                  <a:lnTo>
                    <a:pt x="7" y="43"/>
                  </a:lnTo>
                  <a:lnTo>
                    <a:pt x="4" y="50"/>
                  </a:lnTo>
                  <a:lnTo>
                    <a:pt x="1" y="58"/>
                  </a:lnTo>
                  <a:lnTo>
                    <a:pt x="0" y="66"/>
                  </a:lnTo>
                  <a:lnTo>
                    <a:pt x="0" y="74"/>
                  </a:lnTo>
                  <a:lnTo>
                    <a:pt x="0" y="74"/>
                  </a:lnTo>
                  <a:lnTo>
                    <a:pt x="0" y="82"/>
                  </a:lnTo>
                  <a:lnTo>
                    <a:pt x="3" y="91"/>
                  </a:lnTo>
                  <a:lnTo>
                    <a:pt x="7" y="101"/>
                  </a:lnTo>
                  <a:lnTo>
                    <a:pt x="11" y="110"/>
                  </a:lnTo>
                  <a:lnTo>
                    <a:pt x="22" y="128"/>
                  </a:lnTo>
                  <a:lnTo>
                    <a:pt x="35" y="145"/>
                  </a:lnTo>
                  <a:lnTo>
                    <a:pt x="48" y="161"/>
                  </a:lnTo>
                  <a:lnTo>
                    <a:pt x="59" y="173"/>
                  </a:lnTo>
                  <a:lnTo>
                    <a:pt x="73" y="185"/>
                  </a:lnTo>
                  <a:lnTo>
                    <a:pt x="73" y="185"/>
                  </a:lnTo>
                  <a:lnTo>
                    <a:pt x="74" y="187"/>
                  </a:lnTo>
                  <a:lnTo>
                    <a:pt x="77" y="187"/>
                  </a:lnTo>
                  <a:lnTo>
                    <a:pt x="77" y="187"/>
                  </a:lnTo>
                  <a:lnTo>
                    <a:pt x="78" y="187"/>
                  </a:lnTo>
                  <a:lnTo>
                    <a:pt x="79" y="185"/>
                  </a:lnTo>
                  <a:lnTo>
                    <a:pt x="79" y="185"/>
                  </a:lnTo>
                  <a:lnTo>
                    <a:pt x="93" y="173"/>
                  </a:lnTo>
                  <a:lnTo>
                    <a:pt x="104" y="161"/>
                  </a:lnTo>
                  <a:lnTo>
                    <a:pt x="117" y="145"/>
                  </a:lnTo>
                  <a:lnTo>
                    <a:pt x="130" y="128"/>
                  </a:lnTo>
                  <a:lnTo>
                    <a:pt x="141" y="110"/>
                  </a:lnTo>
                  <a:lnTo>
                    <a:pt x="146" y="101"/>
                  </a:lnTo>
                  <a:lnTo>
                    <a:pt x="149" y="91"/>
                  </a:lnTo>
                  <a:lnTo>
                    <a:pt x="152" y="82"/>
                  </a:lnTo>
                  <a:lnTo>
                    <a:pt x="152" y="74"/>
                  </a:lnTo>
                  <a:lnTo>
                    <a:pt x="152" y="74"/>
                  </a:lnTo>
                  <a:lnTo>
                    <a:pt x="152" y="66"/>
                  </a:lnTo>
                  <a:lnTo>
                    <a:pt x="151" y="58"/>
                  </a:lnTo>
                  <a:lnTo>
                    <a:pt x="148" y="50"/>
                  </a:lnTo>
                  <a:lnTo>
                    <a:pt x="145" y="43"/>
                  </a:lnTo>
                  <a:lnTo>
                    <a:pt x="138" y="30"/>
                  </a:lnTo>
                  <a:lnTo>
                    <a:pt x="128" y="19"/>
                  </a:lnTo>
                  <a:lnTo>
                    <a:pt x="117" y="11"/>
                  </a:lnTo>
                  <a:lnTo>
                    <a:pt x="104" y="4"/>
                  </a:lnTo>
                  <a:lnTo>
                    <a:pt x="90" y="1"/>
                  </a:lnTo>
                  <a:lnTo>
                    <a:pt x="77" y="0"/>
                  </a:lnTo>
                  <a:lnTo>
                    <a:pt x="77" y="0"/>
                  </a:lnTo>
                  <a:close/>
                  <a:moveTo>
                    <a:pt x="77" y="105"/>
                  </a:moveTo>
                  <a:lnTo>
                    <a:pt x="77" y="105"/>
                  </a:lnTo>
                  <a:lnTo>
                    <a:pt x="70" y="105"/>
                  </a:lnTo>
                  <a:lnTo>
                    <a:pt x="65" y="102"/>
                  </a:lnTo>
                  <a:lnTo>
                    <a:pt x="59" y="99"/>
                  </a:lnTo>
                  <a:lnTo>
                    <a:pt x="55" y="97"/>
                  </a:lnTo>
                  <a:lnTo>
                    <a:pt x="51" y="93"/>
                  </a:lnTo>
                  <a:lnTo>
                    <a:pt x="48" y="87"/>
                  </a:lnTo>
                  <a:lnTo>
                    <a:pt x="47" y="82"/>
                  </a:lnTo>
                  <a:lnTo>
                    <a:pt x="47" y="75"/>
                  </a:lnTo>
                  <a:lnTo>
                    <a:pt x="47" y="75"/>
                  </a:lnTo>
                  <a:lnTo>
                    <a:pt x="47" y="70"/>
                  </a:lnTo>
                  <a:lnTo>
                    <a:pt x="48" y="65"/>
                  </a:lnTo>
                  <a:lnTo>
                    <a:pt x="51" y="59"/>
                  </a:lnTo>
                  <a:lnTo>
                    <a:pt x="55" y="55"/>
                  </a:lnTo>
                  <a:lnTo>
                    <a:pt x="59" y="51"/>
                  </a:lnTo>
                  <a:lnTo>
                    <a:pt x="65" y="48"/>
                  </a:lnTo>
                  <a:lnTo>
                    <a:pt x="70" y="47"/>
                  </a:lnTo>
                  <a:lnTo>
                    <a:pt x="77" y="46"/>
                  </a:lnTo>
                  <a:lnTo>
                    <a:pt x="77" y="46"/>
                  </a:lnTo>
                  <a:lnTo>
                    <a:pt x="82" y="47"/>
                  </a:lnTo>
                  <a:lnTo>
                    <a:pt x="87" y="48"/>
                  </a:lnTo>
                  <a:lnTo>
                    <a:pt x="93" y="51"/>
                  </a:lnTo>
                  <a:lnTo>
                    <a:pt x="97" y="55"/>
                  </a:lnTo>
                  <a:lnTo>
                    <a:pt x="101" y="59"/>
                  </a:lnTo>
                  <a:lnTo>
                    <a:pt x="104" y="65"/>
                  </a:lnTo>
                  <a:lnTo>
                    <a:pt x="105" y="70"/>
                  </a:lnTo>
                  <a:lnTo>
                    <a:pt x="105" y="75"/>
                  </a:lnTo>
                  <a:lnTo>
                    <a:pt x="105" y="75"/>
                  </a:lnTo>
                  <a:lnTo>
                    <a:pt x="105" y="82"/>
                  </a:lnTo>
                  <a:lnTo>
                    <a:pt x="104" y="87"/>
                  </a:lnTo>
                  <a:lnTo>
                    <a:pt x="101" y="93"/>
                  </a:lnTo>
                  <a:lnTo>
                    <a:pt x="97" y="97"/>
                  </a:lnTo>
                  <a:lnTo>
                    <a:pt x="93" y="99"/>
                  </a:lnTo>
                  <a:lnTo>
                    <a:pt x="87" y="102"/>
                  </a:lnTo>
                  <a:lnTo>
                    <a:pt x="82" y="105"/>
                  </a:lnTo>
                  <a:lnTo>
                    <a:pt x="77" y="105"/>
                  </a:lnTo>
                  <a:lnTo>
                    <a:pt x="77" y="10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4" name="Freeform 5">
            <a:extLst>
              <a:ext uri="{FF2B5EF4-FFF2-40B4-BE49-F238E27FC236}">
                <a16:creationId xmlns:a16="http://schemas.microsoft.com/office/drawing/2014/main" id="{1165EAF2-899C-49BB-9F71-9E87D7C6840A}"/>
              </a:ext>
            </a:extLst>
          </p:cNvPr>
          <p:cNvSpPr>
            <a:spLocks noEditPoints="1"/>
          </p:cNvSpPr>
          <p:nvPr/>
        </p:nvSpPr>
        <p:spPr bwMode="auto">
          <a:xfrm>
            <a:off x="4586886" y="5580707"/>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sp>
        <p:nvSpPr>
          <p:cNvPr id="65" name="Freeform 5">
            <a:extLst>
              <a:ext uri="{FF2B5EF4-FFF2-40B4-BE49-F238E27FC236}">
                <a16:creationId xmlns:a16="http://schemas.microsoft.com/office/drawing/2014/main" id="{4ADD41C4-E745-406E-BE7E-8D566826A46A}"/>
              </a:ext>
            </a:extLst>
          </p:cNvPr>
          <p:cNvSpPr>
            <a:spLocks noEditPoints="1"/>
          </p:cNvSpPr>
          <p:nvPr/>
        </p:nvSpPr>
        <p:spPr bwMode="auto">
          <a:xfrm>
            <a:off x="483499" y="5552999"/>
            <a:ext cx="818412" cy="820907"/>
          </a:xfrm>
          <a:prstGeom prst="ellipse">
            <a:avLst/>
          </a:prstGeom>
          <a:solidFill>
            <a:srgbClr val="E0BCE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Open Sans"/>
              <a:ea typeface="+mn-ea"/>
              <a:cs typeface="+mn-cs"/>
            </a:endParaRPr>
          </a:p>
        </p:txBody>
      </p:sp>
      <p:cxnSp>
        <p:nvCxnSpPr>
          <p:cNvPr id="66" name="Straight Connector 65">
            <a:extLst>
              <a:ext uri="{FF2B5EF4-FFF2-40B4-BE49-F238E27FC236}">
                <a16:creationId xmlns:a16="http://schemas.microsoft.com/office/drawing/2014/main" id="{A31F4AAD-45E4-4D4E-B1B9-54A05C42D17E}"/>
              </a:ext>
            </a:extLst>
          </p:cNvPr>
          <p:cNvCxnSpPr/>
          <p:nvPr/>
        </p:nvCxnSpPr>
        <p:spPr>
          <a:xfrm>
            <a:off x="454828" y="6358155"/>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FA73BBFB-4F86-486A-8A48-18E2B542B977}"/>
              </a:ext>
            </a:extLst>
          </p:cNvPr>
          <p:cNvCxnSpPr/>
          <p:nvPr/>
        </p:nvCxnSpPr>
        <p:spPr>
          <a:xfrm>
            <a:off x="2515871" y="6371229"/>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B1BB78ED-1C5F-4088-B1FF-0FEE0C493107}"/>
              </a:ext>
            </a:extLst>
          </p:cNvPr>
          <p:cNvCxnSpPr/>
          <p:nvPr/>
        </p:nvCxnSpPr>
        <p:spPr>
          <a:xfrm>
            <a:off x="4609885" y="6385863"/>
            <a:ext cx="1803991" cy="0"/>
          </a:xfrm>
          <a:prstGeom prst="line">
            <a:avLst/>
          </a:prstGeom>
          <a:ln w="57150">
            <a:solidFill>
              <a:srgbClr val="E935C7"/>
            </a:solidFill>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11F39389-41FA-4528-BCE5-D2F981A8E849}"/>
              </a:ext>
            </a:extLst>
          </p:cNvPr>
          <p:cNvSpPr/>
          <p:nvPr/>
        </p:nvSpPr>
        <p:spPr>
          <a:xfrm>
            <a:off x="2295981" y="6495586"/>
            <a:ext cx="2023881" cy="736805"/>
          </a:xfrm>
          <a:prstGeom prst="rect">
            <a:avLst/>
          </a:prstGeom>
        </p:spPr>
        <p:txBody>
          <a:bodyPr wrap="square">
            <a:spAutoFit/>
          </a:bodyPr>
          <a:lstStyle/>
          <a:p>
            <a:pPr marL="114300" lvl="1" eaLnBrk="0" fontAlgn="base" hangingPunct="0">
              <a:lnSpc>
                <a:spcPct val="120000"/>
              </a:lnSpc>
              <a:spcAft>
                <a:spcPts val="1000"/>
              </a:spcAft>
              <a:buSzPct val="75000"/>
              <a:defRPr/>
            </a:pPr>
            <a:r>
              <a:rPr lang="en-GB" sz="1200" dirty="0">
                <a:solidFill>
                  <a:schemeClr val="bg1"/>
                </a:solidFill>
                <a:latin typeface="72 Black" panose="020B0A04030603020204" pitchFamily="34" charset="0"/>
                <a:ea typeface="Open Sans" charset="0"/>
                <a:cs typeface="72 Black" panose="020B0A04030603020204" pitchFamily="34" charset="0"/>
              </a:rPr>
              <a:t>Technical Backbone built: MAG, CR2 – Technical lead, ERG</a:t>
            </a:r>
            <a:endParaRPr kumimoji="0" lang="en-US" sz="1200" b="0"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endParaRPr>
          </a:p>
        </p:txBody>
      </p:sp>
      <p:sp>
        <p:nvSpPr>
          <p:cNvPr id="79" name="Rectangle 78">
            <a:extLst>
              <a:ext uri="{FF2B5EF4-FFF2-40B4-BE49-F238E27FC236}">
                <a16:creationId xmlns:a16="http://schemas.microsoft.com/office/drawing/2014/main" id="{4418B37F-8DD0-4DF6-B370-CB5D20047782}"/>
              </a:ext>
            </a:extLst>
          </p:cNvPr>
          <p:cNvSpPr/>
          <p:nvPr/>
        </p:nvSpPr>
        <p:spPr>
          <a:xfrm>
            <a:off x="245821" y="2205129"/>
            <a:ext cx="6671471" cy="515206"/>
          </a:xfrm>
          <a:prstGeom prst="rect">
            <a:avLst/>
          </a:prstGeom>
        </p:spPr>
        <p:txBody>
          <a:bodyPr wrap="square">
            <a:spAutoFit/>
          </a:bodyPr>
          <a:lstStyle/>
          <a:p>
            <a:pPr marL="114300" lvl="1" eaLnBrk="0" fontAlgn="base" hangingPunct="0">
              <a:lnSpc>
                <a:spcPct val="120000"/>
              </a:lnSpc>
              <a:spcAft>
                <a:spcPts val="1000"/>
              </a:spcAft>
              <a:buSzPct val="75000"/>
              <a:defRPr/>
            </a:pPr>
            <a:r>
              <a:rPr lang="en-GB" sz="1200" dirty="0">
                <a:solidFill>
                  <a:schemeClr val="bg1"/>
                </a:solidFill>
                <a:latin typeface="72 Black" panose="020B0A04030603020204" pitchFamily="34" charset="0"/>
                <a:ea typeface="Open Sans" charset="0"/>
                <a:cs typeface="72 Black" panose="020B0A04030603020204" pitchFamily="34" charset="0"/>
              </a:rPr>
              <a:t>We have created the Cities Race to Resilience encompassing all major cities networks – 25+ cities to join this initiative by COP26 with aim for 200 by COP27</a:t>
            </a:r>
            <a:endParaRPr kumimoji="0" lang="en-US" sz="1200" b="1"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endParaRPr>
          </a:p>
        </p:txBody>
      </p:sp>
      <p:sp>
        <p:nvSpPr>
          <p:cNvPr id="80" name="Freeform 12">
            <a:extLst>
              <a:ext uri="{FF2B5EF4-FFF2-40B4-BE49-F238E27FC236}">
                <a16:creationId xmlns:a16="http://schemas.microsoft.com/office/drawing/2014/main" id="{4F7ADE71-6CD5-40ED-B290-1305B3D8E1EF}"/>
              </a:ext>
            </a:extLst>
          </p:cNvPr>
          <p:cNvSpPr>
            <a:spLocks noEditPoints="1"/>
          </p:cNvSpPr>
          <p:nvPr/>
        </p:nvSpPr>
        <p:spPr bwMode="auto">
          <a:xfrm>
            <a:off x="2548842" y="5559522"/>
            <a:ext cx="823401" cy="818410"/>
          </a:xfrm>
          <a:custGeom>
            <a:avLst/>
            <a:gdLst>
              <a:gd name="T0" fmla="*/ 313 w 658"/>
              <a:gd name="T1" fmla="*/ 657 h 657"/>
              <a:gd name="T2" fmla="*/ 263 w 658"/>
              <a:gd name="T3" fmla="*/ 650 h 657"/>
              <a:gd name="T4" fmla="*/ 201 w 658"/>
              <a:gd name="T5" fmla="*/ 631 h 657"/>
              <a:gd name="T6" fmla="*/ 121 w 658"/>
              <a:gd name="T7" fmla="*/ 582 h 657"/>
              <a:gd name="T8" fmla="*/ 56 w 658"/>
              <a:gd name="T9" fmla="*/ 512 h 657"/>
              <a:gd name="T10" fmla="*/ 15 w 658"/>
              <a:gd name="T11" fmla="*/ 426 h 657"/>
              <a:gd name="T12" fmla="*/ 4 w 658"/>
              <a:gd name="T13" fmla="*/ 379 h 657"/>
              <a:gd name="T14" fmla="*/ 0 w 658"/>
              <a:gd name="T15" fmla="*/ 329 h 657"/>
              <a:gd name="T16" fmla="*/ 3 w 658"/>
              <a:gd name="T17" fmla="*/ 295 h 657"/>
              <a:gd name="T18" fmla="*/ 11 w 658"/>
              <a:gd name="T19" fmla="*/ 246 h 657"/>
              <a:gd name="T20" fmla="*/ 40 w 658"/>
              <a:gd name="T21" fmla="*/ 172 h 657"/>
              <a:gd name="T22" fmla="*/ 97 w 658"/>
              <a:gd name="T23" fmla="*/ 97 h 657"/>
              <a:gd name="T24" fmla="*/ 173 w 658"/>
              <a:gd name="T25" fmla="*/ 39 h 657"/>
              <a:gd name="T26" fmla="*/ 247 w 658"/>
              <a:gd name="T27" fmla="*/ 9 h 657"/>
              <a:gd name="T28" fmla="*/ 295 w 658"/>
              <a:gd name="T29" fmla="*/ 1 h 657"/>
              <a:gd name="T30" fmla="*/ 329 w 658"/>
              <a:gd name="T31" fmla="*/ 0 h 657"/>
              <a:gd name="T32" fmla="*/ 379 w 658"/>
              <a:gd name="T33" fmla="*/ 4 h 657"/>
              <a:gd name="T34" fmla="*/ 427 w 658"/>
              <a:gd name="T35" fmla="*/ 15 h 657"/>
              <a:gd name="T36" fmla="*/ 513 w 658"/>
              <a:gd name="T37" fmla="*/ 56 h 657"/>
              <a:gd name="T38" fmla="*/ 583 w 658"/>
              <a:gd name="T39" fmla="*/ 120 h 657"/>
              <a:gd name="T40" fmla="*/ 633 w 658"/>
              <a:gd name="T41" fmla="*/ 200 h 657"/>
              <a:gd name="T42" fmla="*/ 651 w 658"/>
              <a:gd name="T43" fmla="*/ 262 h 657"/>
              <a:gd name="T44" fmla="*/ 658 w 658"/>
              <a:gd name="T45" fmla="*/ 312 h 657"/>
              <a:gd name="T46" fmla="*/ 658 w 658"/>
              <a:gd name="T47" fmla="*/ 345 h 657"/>
              <a:gd name="T48" fmla="*/ 651 w 658"/>
              <a:gd name="T49" fmla="*/ 395 h 657"/>
              <a:gd name="T50" fmla="*/ 633 w 658"/>
              <a:gd name="T51" fmla="*/ 457 h 657"/>
              <a:gd name="T52" fmla="*/ 583 w 658"/>
              <a:gd name="T53" fmla="*/ 537 h 657"/>
              <a:gd name="T54" fmla="*/ 513 w 658"/>
              <a:gd name="T55" fmla="*/ 600 h 657"/>
              <a:gd name="T56" fmla="*/ 427 w 658"/>
              <a:gd name="T57" fmla="*/ 642 h 657"/>
              <a:gd name="T58" fmla="*/ 379 w 658"/>
              <a:gd name="T59" fmla="*/ 653 h 657"/>
              <a:gd name="T60" fmla="*/ 329 w 658"/>
              <a:gd name="T61" fmla="*/ 657 h 657"/>
              <a:gd name="T62" fmla="*/ 329 w 658"/>
              <a:gd name="T63" fmla="*/ 38 h 657"/>
              <a:gd name="T64" fmla="*/ 243 w 658"/>
              <a:gd name="T65" fmla="*/ 51 h 657"/>
              <a:gd name="T66" fmla="*/ 166 w 658"/>
              <a:gd name="T67" fmla="*/ 87 h 657"/>
              <a:gd name="T68" fmla="*/ 105 w 658"/>
              <a:gd name="T69" fmla="*/ 144 h 657"/>
              <a:gd name="T70" fmla="*/ 62 w 658"/>
              <a:gd name="T71" fmla="*/ 215 h 657"/>
              <a:gd name="T72" fmla="*/ 40 w 658"/>
              <a:gd name="T73" fmla="*/ 298 h 657"/>
              <a:gd name="T74" fmla="*/ 40 w 658"/>
              <a:gd name="T75" fmla="*/ 359 h 657"/>
              <a:gd name="T76" fmla="*/ 62 w 658"/>
              <a:gd name="T77" fmla="*/ 442 h 657"/>
              <a:gd name="T78" fmla="*/ 105 w 658"/>
              <a:gd name="T79" fmla="*/ 513 h 657"/>
              <a:gd name="T80" fmla="*/ 166 w 658"/>
              <a:gd name="T81" fmla="*/ 570 h 657"/>
              <a:gd name="T82" fmla="*/ 243 w 658"/>
              <a:gd name="T83" fmla="*/ 607 h 657"/>
              <a:gd name="T84" fmla="*/ 329 w 658"/>
              <a:gd name="T85" fmla="*/ 619 h 657"/>
              <a:gd name="T86" fmla="*/ 388 w 658"/>
              <a:gd name="T87" fmla="*/ 614 h 657"/>
              <a:gd name="T88" fmla="*/ 467 w 658"/>
              <a:gd name="T89" fmla="*/ 584 h 657"/>
              <a:gd name="T90" fmla="*/ 534 w 658"/>
              <a:gd name="T91" fmla="*/ 535 h 657"/>
              <a:gd name="T92" fmla="*/ 586 w 658"/>
              <a:gd name="T93" fmla="*/ 467 h 657"/>
              <a:gd name="T94" fmla="*/ 615 w 658"/>
              <a:gd name="T95" fmla="*/ 387 h 657"/>
              <a:gd name="T96" fmla="*/ 620 w 658"/>
              <a:gd name="T97" fmla="*/ 329 h 657"/>
              <a:gd name="T98" fmla="*/ 607 w 658"/>
              <a:gd name="T99" fmla="*/ 242 h 657"/>
              <a:gd name="T100" fmla="*/ 571 w 658"/>
              <a:gd name="T101" fmla="*/ 165 h 657"/>
              <a:gd name="T102" fmla="*/ 514 w 658"/>
              <a:gd name="T103" fmla="*/ 103 h 657"/>
              <a:gd name="T104" fmla="*/ 443 w 658"/>
              <a:gd name="T105" fmla="*/ 60 h 657"/>
              <a:gd name="T106" fmla="*/ 359 w 658"/>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8" h="657">
                <a:moveTo>
                  <a:pt x="329" y="657"/>
                </a:moveTo>
                <a:lnTo>
                  <a:pt x="329" y="657"/>
                </a:lnTo>
                <a:lnTo>
                  <a:pt x="313" y="657"/>
                </a:lnTo>
                <a:lnTo>
                  <a:pt x="295" y="655"/>
                </a:lnTo>
                <a:lnTo>
                  <a:pt x="279" y="653"/>
                </a:lnTo>
                <a:lnTo>
                  <a:pt x="263" y="650"/>
                </a:lnTo>
                <a:lnTo>
                  <a:pt x="247" y="647"/>
                </a:lnTo>
                <a:lnTo>
                  <a:pt x="232" y="642"/>
                </a:lnTo>
                <a:lnTo>
                  <a:pt x="201" y="631"/>
                </a:lnTo>
                <a:lnTo>
                  <a:pt x="173" y="618"/>
                </a:lnTo>
                <a:lnTo>
                  <a:pt x="145" y="600"/>
                </a:lnTo>
                <a:lnTo>
                  <a:pt x="121" y="582"/>
                </a:lnTo>
                <a:lnTo>
                  <a:pt x="97" y="561"/>
                </a:lnTo>
                <a:lnTo>
                  <a:pt x="75" y="537"/>
                </a:lnTo>
                <a:lnTo>
                  <a:pt x="56" y="512"/>
                </a:lnTo>
                <a:lnTo>
                  <a:pt x="40" y="485"/>
                </a:lnTo>
                <a:lnTo>
                  <a:pt x="27" y="457"/>
                </a:lnTo>
                <a:lnTo>
                  <a:pt x="15" y="426"/>
                </a:lnTo>
                <a:lnTo>
                  <a:pt x="11" y="411"/>
                </a:lnTo>
                <a:lnTo>
                  <a:pt x="7" y="395"/>
                </a:lnTo>
                <a:lnTo>
                  <a:pt x="4" y="379"/>
                </a:lnTo>
                <a:lnTo>
                  <a:pt x="3" y="363"/>
                </a:lnTo>
                <a:lnTo>
                  <a:pt x="1" y="345"/>
                </a:lnTo>
                <a:lnTo>
                  <a:pt x="0" y="329"/>
                </a:lnTo>
                <a:lnTo>
                  <a:pt x="0" y="329"/>
                </a:lnTo>
                <a:lnTo>
                  <a:pt x="1" y="312"/>
                </a:lnTo>
                <a:lnTo>
                  <a:pt x="3" y="295"/>
                </a:lnTo>
                <a:lnTo>
                  <a:pt x="4" y="278"/>
                </a:lnTo>
                <a:lnTo>
                  <a:pt x="7" y="262"/>
                </a:lnTo>
                <a:lnTo>
                  <a:pt x="11" y="246"/>
                </a:lnTo>
                <a:lnTo>
                  <a:pt x="15" y="231"/>
                </a:lnTo>
                <a:lnTo>
                  <a:pt x="27" y="200"/>
                </a:lnTo>
                <a:lnTo>
                  <a:pt x="40" y="172"/>
                </a:lnTo>
                <a:lnTo>
                  <a:pt x="56" y="145"/>
                </a:lnTo>
                <a:lnTo>
                  <a:pt x="75" y="120"/>
                </a:lnTo>
                <a:lnTo>
                  <a:pt x="97" y="97"/>
                </a:lnTo>
                <a:lnTo>
                  <a:pt x="121" y="75"/>
                </a:lnTo>
                <a:lnTo>
                  <a:pt x="145" y="56"/>
                </a:lnTo>
                <a:lnTo>
                  <a:pt x="173" y="39"/>
                </a:lnTo>
                <a:lnTo>
                  <a:pt x="201" y="26"/>
                </a:lnTo>
                <a:lnTo>
                  <a:pt x="232" y="15"/>
                </a:lnTo>
                <a:lnTo>
                  <a:pt x="247" y="9"/>
                </a:lnTo>
                <a:lnTo>
                  <a:pt x="263" y="7"/>
                </a:lnTo>
                <a:lnTo>
                  <a:pt x="279" y="4"/>
                </a:lnTo>
                <a:lnTo>
                  <a:pt x="295" y="1"/>
                </a:lnTo>
                <a:lnTo>
                  <a:pt x="313" y="0"/>
                </a:lnTo>
                <a:lnTo>
                  <a:pt x="329" y="0"/>
                </a:lnTo>
                <a:lnTo>
                  <a:pt x="329" y="0"/>
                </a:lnTo>
                <a:lnTo>
                  <a:pt x="346" y="0"/>
                </a:lnTo>
                <a:lnTo>
                  <a:pt x="363" y="1"/>
                </a:lnTo>
                <a:lnTo>
                  <a:pt x="379" y="4"/>
                </a:lnTo>
                <a:lnTo>
                  <a:pt x="396" y="7"/>
                </a:lnTo>
                <a:lnTo>
                  <a:pt x="411" y="9"/>
                </a:lnTo>
                <a:lnTo>
                  <a:pt x="427" y="15"/>
                </a:lnTo>
                <a:lnTo>
                  <a:pt x="457" y="26"/>
                </a:lnTo>
                <a:lnTo>
                  <a:pt x="486" y="39"/>
                </a:lnTo>
                <a:lnTo>
                  <a:pt x="513" y="56"/>
                </a:lnTo>
                <a:lnTo>
                  <a:pt x="539" y="75"/>
                </a:lnTo>
                <a:lnTo>
                  <a:pt x="561" y="97"/>
                </a:lnTo>
                <a:lnTo>
                  <a:pt x="583" y="120"/>
                </a:lnTo>
                <a:lnTo>
                  <a:pt x="602" y="145"/>
                </a:lnTo>
                <a:lnTo>
                  <a:pt x="618" y="172"/>
                </a:lnTo>
                <a:lnTo>
                  <a:pt x="633" y="200"/>
                </a:lnTo>
                <a:lnTo>
                  <a:pt x="643" y="231"/>
                </a:lnTo>
                <a:lnTo>
                  <a:pt x="647" y="246"/>
                </a:lnTo>
                <a:lnTo>
                  <a:pt x="651" y="262"/>
                </a:lnTo>
                <a:lnTo>
                  <a:pt x="654" y="278"/>
                </a:lnTo>
                <a:lnTo>
                  <a:pt x="657" y="295"/>
                </a:lnTo>
                <a:lnTo>
                  <a:pt x="658" y="312"/>
                </a:lnTo>
                <a:lnTo>
                  <a:pt x="658" y="329"/>
                </a:lnTo>
                <a:lnTo>
                  <a:pt x="658" y="329"/>
                </a:lnTo>
                <a:lnTo>
                  <a:pt x="658" y="345"/>
                </a:lnTo>
                <a:lnTo>
                  <a:pt x="657" y="363"/>
                </a:lnTo>
                <a:lnTo>
                  <a:pt x="654" y="379"/>
                </a:lnTo>
                <a:lnTo>
                  <a:pt x="651" y="395"/>
                </a:lnTo>
                <a:lnTo>
                  <a:pt x="647" y="411"/>
                </a:lnTo>
                <a:lnTo>
                  <a:pt x="643" y="426"/>
                </a:lnTo>
                <a:lnTo>
                  <a:pt x="633" y="457"/>
                </a:lnTo>
                <a:lnTo>
                  <a:pt x="618" y="485"/>
                </a:lnTo>
                <a:lnTo>
                  <a:pt x="602" y="512"/>
                </a:lnTo>
                <a:lnTo>
                  <a:pt x="583" y="537"/>
                </a:lnTo>
                <a:lnTo>
                  <a:pt x="561" y="561"/>
                </a:lnTo>
                <a:lnTo>
                  <a:pt x="539" y="582"/>
                </a:lnTo>
                <a:lnTo>
                  <a:pt x="513" y="600"/>
                </a:lnTo>
                <a:lnTo>
                  <a:pt x="486" y="618"/>
                </a:lnTo>
                <a:lnTo>
                  <a:pt x="457" y="631"/>
                </a:lnTo>
                <a:lnTo>
                  <a:pt x="427" y="642"/>
                </a:lnTo>
                <a:lnTo>
                  <a:pt x="411" y="647"/>
                </a:lnTo>
                <a:lnTo>
                  <a:pt x="396" y="650"/>
                </a:lnTo>
                <a:lnTo>
                  <a:pt x="379" y="653"/>
                </a:lnTo>
                <a:lnTo>
                  <a:pt x="363" y="655"/>
                </a:lnTo>
                <a:lnTo>
                  <a:pt x="346" y="657"/>
                </a:lnTo>
                <a:lnTo>
                  <a:pt x="329" y="657"/>
                </a:lnTo>
                <a:lnTo>
                  <a:pt x="329" y="657"/>
                </a:lnTo>
                <a:close/>
                <a:moveTo>
                  <a:pt x="329" y="38"/>
                </a:moveTo>
                <a:lnTo>
                  <a:pt x="329" y="38"/>
                </a:lnTo>
                <a:lnTo>
                  <a:pt x="299" y="39"/>
                </a:lnTo>
                <a:lnTo>
                  <a:pt x="271" y="43"/>
                </a:lnTo>
                <a:lnTo>
                  <a:pt x="243" y="51"/>
                </a:lnTo>
                <a:lnTo>
                  <a:pt x="216" y="60"/>
                </a:lnTo>
                <a:lnTo>
                  <a:pt x="191" y="73"/>
                </a:lnTo>
                <a:lnTo>
                  <a:pt x="166" y="87"/>
                </a:lnTo>
                <a:lnTo>
                  <a:pt x="144" y="103"/>
                </a:lnTo>
                <a:lnTo>
                  <a:pt x="123" y="122"/>
                </a:lnTo>
                <a:lnTo>
                  <a:pt x="105" y="144"/>
                </a:lnTo>
                <a:lnTo>
                  <a:pt x="89" y="165"/>
                </a:lnTo>
                <a:lnTo>
                  <a:pt x="74" y="189"/>
                </a:lnTo>
                <a:lnTo>
                  <a:pt x="62" y="215"/>
                </a:lnTo>
                <a:lnTo>
                  <a:pt x="51" y="242"/>
                </a:lnTo>
                <a:lnTo>
                  <a:pt x="44" y="270"/>
                </a:lnTo>
                <a:lnTo>
                  <a:pt x="40" y="298"/>
                </a:lnTo>
                <a:lnTo>
                  <a:pt x="37" y="329"/>
                </a:lnTo>
                <a:lnTo>
                  <a:pt x="37" y="329"/>
                </a:lnTo>
                <a:lnTo>
                  <a:pt x="40" y="359"/>
                </a:lnTo>
                <a:lnTo>
                  <a:pt x="44" y="387"/>
                </a:lnTo>
                <a:lnTo>
                  <a:pt x="51" y="415"/>
                </a:lnTo>
                <a:lnTo>
                  <a:pt x="62" y="442"/>
                </a:lnTo>
                <a:lnTo>
                  <a:pt x="74" y="467"/>
                </a:lnTo>
                <a:lnTo>
                  <a:pt x="89" y="492"/>
                </a:lnTo>
                <a:lnTo>
                  <a:pt x="105" y="513"/>
                </a:lnTo>
                <a:lnTo>
                  <a:pt x="123" y="535"/>
                </a:lnTo>
                <a:lnTo>
                  <a:pt x="144" y="553"/>
                </a:lnTo>
                <a:lnTo>
                  <a:pt x="166" y="570"/>
                </a:lnTo>
                <a:lnTo>
                  <a:pt x="191" y="584"/>
                </a:lnTo>
                <a:lnTo>
                  <a:pt x="216" y="596"/>
                </a:lnTo>
                <a:lnTo>
                  <a:pt x="243" y="607"/>
                </a:lnTo>
                <a:lnTo>
                  <a:pt x="271" y="614"/>
                </a:lnTo>
                <a:lnTo>
                  <a:pt x="299" y="618"/>
                </a:lnTo>
                <a:lnTo>
                  <a:pt x="329" y="619"/>
                </a:lnTo>
                <a:lnTo>
                  <a:pt x="329" y="619"/>
                </a:lnTo>
                <a:lnTo>
                  <a:pt x="359" y="618"/>
                </a:lnTo>
                <a:lnTo>
                  <a:pt x="388" y="614"/>
                </a:lnTo>
                <a:lnTo>
                  <a:pt x="416" y="607"/>
                </a:lnTo>
                <a:lnTo>
                  <a:pt x="443" y="596"/>
                </a:lnTo>
                <a:lnTo>
                  <a:pt x="467" y="584"/>
                </a:lnTo>
                <a:lnTo>
                  <a:pt x="491" y="570"/>
                </a:lnTo>
                <a:lnTo>
                  <a:pt x="514" y="553"/>
                </a:lnTo>
                <a:lnTo>
                  <a:pt x="534" y="535"/>
                </a:lnTo>
                <a:lnTo>
                  <a:pt x="553" y="513"/>
                </a:lnTo>
                <a:lnTo>
                  <a:pt x="571" y="492"/>
                </a:lnTo>
                <a:lnTo>
                  <a:pt x="586" y="467"/>
                </a:lnTo>
                <a:lnTo>
                  <a:pt x="598" y="442"/>
                </a:lnTo>
                <a:lnTo>
                  <a:pt x="607" y="415"/>
                </a:lnTo>
                <a:lnTo>
                  <a:pt x="615" y="387"/>
                </a:lnTo>
                <a:lnTo>
                  <a:pt x="619" y="359"/>
                </a:lnTo>
                <a:lnTo>
                  <a:pt x="620" y="329"/>
                </a:lnTo>
                <a:lnTo>
                  <a:pt x="620" y="329"/>
                </a:lnTo>
                <a:lnTo>
                  <a:pt x="619" y="298"/>
                </a:lnTo>
                <a:lnTo>
                  <a:pt x="615" y="270"/>
                </a:lnTo>
                <a:lnTo>
                  <a:pt x="607" y="242"/>
                </a:lnTo>
                <a:lnTo>
                  <a:pt x="598" y="215"/>
                </a:lnTo>
                <a:lnTo>
                  <a:pt x="586" y="189"/>
                </a:lnTo>
                <a:lnTo>
                  <a:pt x="571" y="165"/>
                </a:lnTo>
                <a:lnTo>
                  <a:pt x="553" y="144"/>
                </a:lnTo>
                <a:lnTo>
                  <a:pt x="534" y="122"/>
                </a:lnTo>
                <a:lnTo>
                  <a:pt x="514" y="103"/>
                </a:lnTo>
                <a:lnTo>
                  <a:pt x="491" y="87"/>
                </a:lnTo>
                <a:lnTo>
                  <a:pt x="467" y="73"/>
                </a:lnTo>
                <a:lnTo>
                  <a:pt x="443" y="60"/>
                </a:lnTo>
                <a:lnTo>
                  <a:pt x="416" y="51"/>
                </a:lnTo>
                <a:lnTo>
                  <a:pt x="388" y="43"/>
                </a:lnTo>
                <a:lnTo>
                  <a:pt x="359" y="39"/>
                </a:lnTo>
                <a:lnTo>
                  <a:pt x="329" y="38"/>
                </a:lnTo>
                <a:lnTo>
                  <a:pt x="329" y="38"/>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100" name="Freeform 38">
            <a:extLst>
              <a:ext uri="{FF2B5EF4-FFF2-40B4-BE49-F238E27FC236}">
                <a16:creationId xmlns:a16="http://schemas.microsoft.com/office/drawing/2014/main" id="{93646E84-C41A-4D27-8F36-6CC95B37C51F}"/>
              </a:ext>
            </a:extLst>
          </p:cNvPr>
          <p:cNvSpPr>
            <a:spLocks noEditPoints="1"/>
          </p:cNvSpPr>
          <p:nvPr/>
        </p:nvSpPr>
        <p:spPr bwMode="auto">
          <a:xfrm>
            <a:off x="4585639" y="5573218"/>
            <a:ext cx="820907" cy="820907"/>
          </a:xfrm>
          <a:custGeom>
            <a:avLst/>
            <a:gdLst>
              <a:gd name="T0" fmla="*/ 312 w 657"/>
              <a:gd name="T1" fmla="*/ 657 h 657"/>
              <a:gd name="T2" fmla="*/ 262 w 657"/>
              <a:gd name="T3" fmla="*/ 650 h 657"/>
              <a:gd name="T4" fmla="*/ 200 w 657"/>
              <a:gd name="T5" fmla="*/ 632 h 657"/>
              <a:gd name="T6" fmla="*/ 120 w 657"/>
              <a:gd name="T7" fmla="*/ 582 h 657"/>
              <a:gd name="T8" fmla="*/ 55 w 657"/>
              <a:gd name="T9" fmla="*/ 512 h 657"/>
              <a:gd name="T10" fmla="*/ 15 w 657"/>
              <a:gd name="T11" fmla="*/ 426 h 657"/>
              <a:gd name="T12" fmla="*/ 3 w 657"/>
              <a:gd name="T13" fmla="*/ 379 h 657"/>
              <a:gd name="T14" fmla="*/ 0 w 657"/>
              <a:gd name="T15" fmla="*/ 329 h 657"/>
              <a:gd name="T16" fmla="*/ 2 w 657"/>
              <a:gd name="T17" fmla="*/ 296 h 657"/>
              <a:gd name="T18" fmla="*/ 10 w 657"/>
              <a:gd name="T19" fmla="*/ 246 h 657"/>
              <a:gd name="T20" fmla="*/ 39 w 657"/>
              <a:gd name="T21" fmla="*/ 172 h 657"/>
              <a:gd name="T22" fmla="*/ 96 w 657"/>
              <a:gd name="T23" fmla="*/ 97 h 657"/>
              <a:gd name="T24" fmla="*/ 172 w 657"/>
              <a:gd name="T25" fmla="*/ 39 h 657"/>
              <a:gd name="T26" fmla="*/ 246 w 657"/>
              <a:gd name="T27" fmla="*/ 10 h 657"/>
              <a:gd name="T28" fmla="*/ 294 w 657"/>
              <a:gd name="T29" fmla="*/ 2 h 657"/>
              <a:gd name="T30" fmla="*/ 328 w 657"/>
              <a:gd name="T31" fmla="*/ 0 h 657"/>
              <a:gd name="T32" fmla="*/ 379 w 657"/>
              <a:gd name="T33" fmla="*/ 4 h 657"/>
              <a:gd name="T34" fmla="*/ 426 w 657"/>
              <a:gd name="T35" fmla="*/ 15 h 657"/>
              <a:gd name="T36" fmla="*/ 512 w 657"/>
              <a:gd name="T37" fmla="*/ 57 h 657"/>
              <a:gd name="T38" fmla="*/ 582 w 657"/>
              <a:gd name="T39" fmla="*/ 120 h 657"/>
              <a:gd name="T40" fmla="*/ 632 w 657"/>
              <a:gd name="T41" fmla="*/ 200 h 657"/>
              <a:gd name="T42" fmla="*/ 650 w 657"/>
              <a:gd name="T43" fmla="*/ 262 h 657"/>
              <a:gd name="T44" fmla="*/ 657 w 657"/>
              <a:gd name="T45" fmla="*/ 312 h 657"/>
              <a:gd name="T46" fmla="*/ 657 w 657"/>
              <a:gd name="T47" fmla="*/ 346 h 657"/>
              <a:gd name="T48" fmla="*/ 650 w 657"/>
              <a:gd name="T49" fmla="*/ 395 h 657"/>
              <a:gd name="T50" fmla="*/ 632 w 657"/>
              <a:gd name="T51" fmla="*/ 457 h 657"/>
              <a:gd name="T52" fmla="*/ 582 w 657"/>
              <a:gd name="T53" fmla="*/ 538 h 657"/>
              <a:gd name="T54" fmla="*/ 512 w 657"/>
              <a:gd name="T55" fmla="*/ 601 h 657"/>
              <a:gd name="T56" fmla="*/ 426 w 657"/>
              <a:gd name="T57" fmla="*/ 642 h 657"/>
              <a:gd name="T58" fmla="*/ 379 w 657"/>
              <a:gd name="T59" fmla="*/ 653 h 657"/>
              <a:gd name="T60" fmla="*/ 328 w 657"/>
              <a:gd name="T61" fmla="*/ 657 h 657"/>
              <a:gd name="T62" fmla="*/ 328 w 657"/>
              <a:gd name="T63" fmla="*/ 38 h 657"/>
              <a:gd name="T64" fmla="*/ 242 w 657"/>
              <a:gd name="T65" fmla="*/ 51 h 657"/>
              <a:gd name="T66" fmla="*/ 166 w 657"/>
              <a:gd name="T67" fmla="*/ 88 h 657"/>
              <a:gd name="T68" fmla="*/ 104 w 657"/>
              <a:gd name="T69" fmla="*/ 144 h 657"/>
              <a:gd name="T70" fmla="*/ 61 w 657"/>
              <a:gd name="T71" fmla="*/ 215 h 657"/>
              <a:gd name="T72" fmla="*/ 39 w 657"/>
              <a:gd name="T73" fmla="*/ 298 h 657"/>
              <a:gd name="T74" fmla="*/ 39 w 657"/>
              <a:gd name="T75" fmla="*/ 359 h 657"/>
              <a:gd name="T76" fmla="*/ 61 w 657"/>
              <a:gd name="T77" fmla="*/ 442 h 657"/>
              <a:gd name="T78" fmla="*/ 104 w 657"/>
              <a:gd name="T79" fmla="*/ 513 h 657"/>
              <a:gd name="T80" fmla="*/ 166 w 657"/>
              <a:gd name="T81" fmla="*/ 570 h 657"/>
              <a:gd name="T82" fmla="*/ 242 w 657"/>
              <a:gd name="T83" fmla="*/ 607 h 657"/>
              <a:gd name="T84" fmla="*/ 328 w 657"/>
              <a:gd name="T85" fmla="*/ 620 h 657"/>
              <a:gd name="T86" fmla="*/ 387 w 657"/>
              <a:gd name="T87" fmla="*/ 614 h 657"/>
              <a:gd name="T88" fmla="*/ 468 w 657"/>
              <a:gd name="T89" fmla="*/ 585 h 657"/>
              <a:gd name="T90" fmla="*/ 535 w 657"/>
              <a:gd name="T91" fmla="*/ 535 h 657"/>
              <a:gd name="T92" fmla="*/ 585 w 657"/>
              <a:gd name="T93" fmla="*/ 468 h 657"/>
              <a:gd name="T94" fmla="*/ 614 w 657"/>
              <a:gd name="T95" fmla="*/ 387 h 657"/>
              <a:gd name="T96" fmla="*/ 620 w 657"/>
              <a:gd name="T97" fmla="*/ 329 h 657"/>
              <a:gd name="T98" fmla="*/ 606 w 657"/>
              <a:gd name="T99" fmla="*/ 242 h 657"/>
              <a:gd name="T100" fmla="*/ 570 w 657"/>
              <a:gd name="T101" fmla="*/ 166 h 657"/>
              <a:gd name="T102" fmla="*/ 513 w 657"/>
              <a:gd name="T103" fmla="*/ 104 h 657"/>
              <a:gd name="T104" fmla="*/ 442 w 657"/>
              <a:gd name="T105" fmla="*/ 61 h 657"/>
              <a:gd name="T106" fmla="*/ 358 w 657"/>
              <a:gd name="T107" fmla="*/ 39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7">
                <a:moveTo>
                  <a:pt x="328" y="657"/>
                </a:moveTo>
                <a:lnTo>
                  <a:pt x="328" y="657"/>
                </a:lnTo>
                <a:lnTo>
                  <a:pt x="312" y="657"/>
                </a:lnTo>
                <a:lnTo>
                  <a:pt x="294" y="656"/>
                </a:lnTo>
                <a:lnTo>
                  <a:pt x="278" y="653"/>
                </a:lnTo>
                <a:lnTo>
                  <a:pt x="262" y="650"/>
                </a:lnTo>
                <a:lnTo>
                  <a:pt x="246" y="648"/>
                </a:lnTo>
                <a:lnTo>
                  <a:pt x="231" y="642"/>
                </a:lnTo>
                <a:lnTo>
                  <a:pt x="200" y="632"/>
                </a:lnTo>
                <a:lnTo>
                  <a:pt x="172" y="618"/>
                </a:lnTo>
                <a:lnTo>
                  <a:pt x="145" y="601"/>
                </a:lnTo>
                <a:lnTo>
                  <a:pt x="120" y="582"/>
                </a:lnTo>
                <a:lnTo>
                  <a:pt x="96" y="562"/>
                </a:lnTo>
                <a:lnTo>
                  <a:pt x="76" y="538"/>
                </a:lnTo>
                <a:lnTo>
                  <a:pt x="55" y="512"/>
                </a:lnTo>
                <a:lnTo>
                  <a:pt x="39" y="485"/>
                </a:lnTo>
                <a:lnTo>
                  <a:pt x="26" y="457"/>
                </a:lnTo>
                <a:lnTo>
                  <a:pt x="15" y="426"/>
                </a:lnTo>
                <a:lnTo>
                  <a:pt x="10" y="411"/>
                </a:lnTo>
                <a:lnTo>
                  <a:pt x="7" y="395"/>
                </a:lnTo>
                <a:lnTo>
                  <a:pt x="3" y="379"/>
                </a:lnTo>
                <a:lnTo>
                  <a:pt x="2" y="362"/>
                </a:lnTo>
                <a:lnTo>
                  <a:pt x="0" y="346"/>
                </a:lnTo>
                <a:lnTo>
                  <a:pt x="0" y="329"/>
                </a:lnTo>
                <a:lnTo>
                  <a:pt x="0" y="329"/>
                </a:lnTo>
                <a:lnTo>
                  <a:pt x="0" y="312"/>
                </a:lnTo>
                <a:lnTo>
                  <a:pt x="2" y="296"/>
                </a:lnTo>
                <a:lnTo>
                  <a:pt x="3" y="278"/>
                </a:lnTo>
                <a:lnTo>
                  <a:pt x="7" y="262"/>
                </a:lnTo>
                <a:lnTo>
                  <a:pt x="10" y="246"/>
                </a:lnTo>
                <a:lnTo>
                  <a:pt x="15" y="231"/>
                </a:lnTo>
                <a:lnTo>
                  <a:pt x="26" y="200"/>
                </a:lnTo>
                <a:lnTo>
                  <a:pt x="39" y="172"/>
                </a:lnTo>
                <a:lnTo>
                  <a:pt x="55" y="145"/>
                </a:lnTo>
                <a:lnTo>
                  <a:pt x="76" y="120"/>
                </a:lnTo>
                <a:lnTo>
                  <a:pt x="96" y="97"/>
                </a:lnTo>
                <a:lnTo>
                  <a:pt x="120" y="76"/>
                </a:lnTo>
                <a:lnTo>
                  <a:pt x="145" y="57"/>
                </a:lnTo>
                <a:lnTo>
                  <a:pt x="172" y="39"/>
                </a:lnTo>
                <a:lnTo>
                  <a:pt x="200" y="26"/>
                </a:lnTo>
                <a:lnTo>
                  <a:pt x="231" y="15"/>
                </a:lnTo>
                <a:lnTo>
                  <a:pt x="246" y="10"/>
                </a:lnTo>
                <a:lnTo>
                  <a:pt x="262" y="7"/>
                </a:lnTo>
                <a:lnTo>
                  <a:pt x="278" y="4"/>
                </a:lnTo>
                <a:lnTo>
                  <a:pt x="294" y="2"/>
                </a:lnTo>
                <a:lnTo>
                  <a:pt x="312" y="0"/>
                </a:lnTo>
                <a:lnTo>
                  <a:pt x="328" y="0"/>
                </a:lnTo>
                <a:lnTo>
                  <a:pt x="328" y="0"/>
                </a:lnTo>
                <a:lnTo>
                  <a:pt x="346" y="0"/>
                </a:lnTo>
                <a:lnTo>
                  <a:pt x="362" y="2"/>
                </a:lnTo>
                <a:lnTo>
                  <a:pt x="379" y="4"/>
                </a:lnTo>
                <a:lnTo>
                  <a:pt x="395" y="7"/>
                </a:lnTo>
                <a:lnTo>
                  <a:pt x="410" y="10"/>
                </a:lnTo>
                <a:lnTo>
                  <a:pt x="426" y="15"/>
                </a:lnTo>
                <a:lnTo>
                  <a:pt x="457" y="26"/>
                </a:lnTo>
                <a:lnTo>
                  <a:pt x="485" y="39"/>
                </a:lnTo>
                <a:lnTo>
                  <a:pt x="512" y="57"/>
                </a:lnTo>
                <a:lnTo>
                  <a:pt x="538" y="76"/>
                </a:lnTo>
                <a:lnTo>
                  <a:pt x="560" y="97"/>
                </a:lnTo>
                <a:lnTo>
                  <a:pt x="582" y="120"/>
                </a:lnTo>
                <a:lnTo>
                  <a:pt x="601" y="145"/>
                </a:lnTo>
                <a:lnTo>
                  <a:pt x="618" y="172"/>
                </a:lnTo>
                <a:lnTo>
                  <a:pt x="632" y="200"/>
                </a:lnTo>
                <a:lnTo>
                  <a:pt x="642" y="231"/>
                </a:lnTo>
                <a:lnTo>
                  <a:pt x="646" y="246"/>
                </a:lnTo>
                <a:lnTo>
                  <a:pt x="650" y="262"/>
                </a:lnTo>
                <a:lnTo>
                  <a:pt x="653" y="278"/>
                </a:lnTo>
                <a:lnTo>
                  <a:pt x="656" y="296"/>
                </a:lnTo>
                <a:lnTo>
                  <a:pt x="657" y="312"/>
                </a:lnTo>
                <a:lnTo>
                  <a:pt x="657" y="329"/>
                </a:lnTo>
                <a:lnTo>
                  <a:pt x="657" y="329"/>
                </a:lnTo>
                <a:lnTo>
                  <a:pt x="657" y="346"/>
                </a:lnTo>
                <a:lnTo>
                  <a:pt x="656" y="362"/>
                </a:lnTo>
                <a:lnTo>
                  <a:pt x="653" y="379"/>
                </a:lnTo>
                <a:lnTo>
                  <a:pt x="650" y="395"/>
                </a:lnTo>
                <a:lnTo>
                  <a:pt x="646" y="411"/>
                </a:lnTo>
                <a:lnTo>
                  <a:pt x="642" y="426"/>
                </a:lnTo>
                <a:lnTo>
                  <a:pt x="632" y="457"/>
                </a:lnTo>
                <a:lnTo>
                  <a:pt x="618" y="485"/>
                </a:lnTo>
                <a:lnTo>
                  <a:pt x="601" y="512"/>
                </a:lnTo>
                <a:lnTo>
                  <a:pt x="582" y="538"/>
                </a:lnTo>
                <a:lnTo>
                  <a:pt x="560" y="562"/>
                </a:lnTo>
                <a:lnTo>
                  <a:pt x="538" y="582"/>
                </a:lnTo>
                <a:lnTo>
                  <a:pt x="512" y="601"/>
                </a:lnTo>
                <a:lnTo>
                  <a:pt x="485" y="618"/>
                </a:lnTo>
                <a:lnTo>
                  <a:pt x="457" y="632"/>
                </a:lnTo>
                <a:lnTo>
                  <a:pt x="426" y="642"/>
                </a:lnTo>
                <a:lnTo>
                  <a:pt x="410" y="648"/>
                </a:lnTo>
                <a:lnTo>
                  <a:pt x="395" y="650"/>
                </a:lnTo>
                <a:lnTo>
                  <a:pt x="379" y="653"/>
                </a:lnTo>
                <a:lnTo>
                  <a:pt x="362" y="656"/>
                </a:lnTo>
                <a:lnTo>
                  <a:pt x="346" y="657"/>
                </a:lnTo>
                <a:lnTo>
                  <a:pt x="328" y="657"/>
                </a:lnTo>
                <a:lnTo>
                  <a:pt x="328" y="657"/>
                </a:lnTo>
                <a:close/>
                <a:moveTo>
                  <a:pt x="328" y="38"/>
                </a:moveTo>
                <a:lnTo>
                  <a:pt x="328" y="38"/>
                </a:lnTo>
                <a:lnTo>
                  <a:pt x="299" y="39"/>
                </a:lnTo>
                <a:lnTo>
                  <a:pt x="270" y="43"/>
                </a:lnTo>
                <a:lnTo>
                  <a:pt x="242" y="51"/>
                </a:lnTo>
                <a:lnTo>
                  <a:pt x="215" y="61"/>
                </a:lnTo>
                <a:lnTo>
                  <a:pt x="190" y="73"/>
                </a:lnTo>
                <a:lnTo>
                  <a:pt x="166" y="88"/>
                </a:lnTo>
                <a:lnTo>
                  <a:pt x="144" y="104"/>
                </a:lnTo>
                <a:lnTo>
                  <a:pt x="123" y="123"/>
                </a:lnTo>
                <a:lnTo>
                  <a:pt x="104" y="144"/>
                </a:lnTo>
                <a:lnTo>
                  <a:pt x="88" y="166"/>
                </a:lnTo>
                <a:lnTo>
                  <a:pt x="73" y="190"/>
                </a:lnTo>
                <a:lnTo>
                  <a:pt x="61" y="215"/>
                </a:lnTo>
                <a:lnTo>
                  <a:pt x="50" y="242"/>
                </a:lnTo>
                <a:lnTo>
                  <a:pt x="43" y="270"/>
                </a:lnTo>
                <a:lnTo>
                  <a:pt x="39" y="298"/>
                </a:lnTo>
                <a:lnTo>
                  <a:pt x="38" y="329"/>
                </a:lnTo>
                <a:lnTo>
                  <a:pt x="38" y="329"/>
                </a:lnTo>
                <a:lnTo>
                  <a:pt x="39" y="359"/>
                </a:lnTo>
                <a:lnTo>
                  <a:pt x="43" y="387"/>
                </a:lnTo>
                <a:lnTo>
                  <a:pt x="50" y="415"/>
                </a:lnTo>
                <a:lnTo>
                  <a:pt x="61" y="442"/>
                </a:lnTo>
                <a:lnTo>
                  <a:pt x="73" y="468"/>
                </a:lnTo>
                <a:lnTo>
                  <a:pt x="88" y="492"/>
                </a:lnTo>
                <a:lnTo>
                  <a:pt x="104" y="513"/>
                </a:lnTo>
                <a:lnTo>
                  <a:pt x="123" y="535"/>
                </a:lnTo>
                <a:lnTo>
                  <a:pt x="144" y="554"/>
                </a:lnTo>
                <a:lnTo>
                  <a:pt x="166" y="570"/>
                </a:lnTo>
                <a:lnTo>
                  <a:pt x="190" y="585"/>
                </a:lnTo>
                <a:lnTo>
                  <a:pt x="215" y="597"/>
                </a:lnTo>
                <a:lnTo>
                  <a:pt x="242" y="607"/>
                </a:lnTo>
                <a:lnTo>
                  <a:pt x="270" y="614"/>
                </a:lnTo>
                <a:lnTo>
                  <a:pt x="299" y="618"/>
                </a:lnTo>
                <a:lnTo>
                  <a:pt x="328" y="620"/>
                </a:lnTo>
                <a:lnTo>
                  <a:pt x="328" y="620"/>
                </a:lnTo>
                <a:lnTo>
                  <a:pt x="358" y="618"/>
                </a:lnTo>
                <a:lnTo>
                  <a:pt x="387" y="614"/>
                </a:lnTo>
                <a:lnTo>
                  <a:pt x="415" y="607"/>
                </a:lnTo>
                <a:lnTo>
                  <a:pt x="442" y="597"/>
                </a:lnTo>
                <a:lnTo>
                  <a:pt x="468" y="585"/>
                </a:lnTo>
                <a:lnTo>
                  <a:pt x="491" y="570"/>
                </a:lnTo>
                <a:lnTo>
                  <a:pt x="513" y="554"/>
                </a:lnTo>
                <a:lnTo>
                  <a:pt x="535" y="535"/>
                </a:lnTo>
                <a:lnTo>
                  <a:pt x="554" y="513"/>
                </a:lnTo>
                <a:lnTo>
                  <a:pt x="570" y="492"/>
                </a:lnTo>
                <a:lnTo>
                  <a:pt x="585" y="468"/>
                </a:lnTo>
                <a:lnTo>
                  <a:pt x="597" y="442"/>
                </a:lnTo>
                <a:lnTo>
                  <a:pt x="606" y="415"/>
                </a:lnTo>
                <a:lnTo>
                  <a:pt x="614" y="387"/>
                </a:lnTo>
                <a:lnTo>
                  <a:pt x="618" y="359"/>
                </a:lnTo>
                <a:lnTo>
                  <a:pt x="620" y="329"/>
                </a:lnTo>
                <a:lnTo>
                  <a:pt x="620" y="329"/>
                </a:lnTo>
                <a:lnTo>
                  <a:pt x="618" y="298"/>
                </a:lnTo>
                <a:lnTo>
                  <a:pt x="614" y="270"/>
                </a:lnTo>
                <a:lnTo>
                  <a:pt x="606" y="242"/>
                </a:lnTo>
                <a:lnTo>
                  <a:pt x="597" y="215"/>
                </a:lnTo>
                <a:lnTo>
                  <a:pt x="585" y="190"/>
                </a:lnTo>
                <a:lnTo>
                  <a:pt x="570" y="166"/>
                </a:lnTo>
                <a:lnTo>
                  <a:pt x="554" y="144"/>
                </a:lnTo>
                <a:lnTo>
                  <a:pt x="535" y="123"/>
                </a:lnTo>
                <a:lnTo>
                  <a:pt x="513" y="104"/>
                </a:lnTo>
                <a:lnTo>
                  <a:pt x="491" y="88"/>
                </a:lnTo>
                <a:lnTo>
                  <a:pt x="468" y="73"/>
                </a:lnTo>
                <a:lnTo>
                  <a:pt x="442" y="61"/>
                </a:lnTo>
                <a:lnTo>
                  <a:pt x="415" y="51"/>
                </a:lnTo>
                <a:lnTo>
                  <a:pt x="387" y="43"/>
                </a:lnTo>
                <a:lnTo>
                  <a:pt x="358" y="39"/>
                </a:lnTo>
                <a:lnTo>
                  <a:pt x="328" y="38"/>
                </a:lnTo>
                <a:lnTo>
                  <a:pt x="328" y="38"/>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101" name="Freeform 5">
            <a:extLst>
              <a:ext uri="{FF2B5EF4-FFF2-40B4-BE49-F238E27FC236}">
                <a16:creationId xmlns:a16="http://schemas.microsoft.com/office/drawing/2014/main" id="{1B10317E-47FC-4D5D-A43F-3683971B03B0}"/>
              </a:ext>
            </a:extLst>
          </p:cNvPr>
          <p:cNvSpPr>
            <a:spLocks noEditPoints="1"/>
          </p:cNvSpPr>
          <p:nvPr/>
        </p:nvSpPr>
        <p:spPr bwMode="auto">
          <a:xfrm>
            <a:off x="483499" y="5545510"/>
            <a:ext cx="818412" cy="820907"/>
          </a:xfrm>
          <a:custGeom>
            <a:avLst/>
            <a:gdLst>
              <a:gd name="T0" fmla="*/ 312 w 657"/>
              <a:gd name="T1" fmla="*/ 656 h 658"/>
              <a:gd name="T2" fmla="*/ 262 w 657"/>
              <a:gd name="T3" fmla="*/ 651 h 658"/>
              <a:gd name="T4" fmla="*/ 200 w 657"/>
              <a:gd name="T5" fmla="*/ 631 h 658"/>
              <a:gd name="T6" fmla="*/ 120 w 657"/>
              <a:gd name="T7" fmla="*/ 582 h 658"/>
              <a:gd name="T8" fmla="*/ 57 w 657"/>
              <a:gd name="T9" fmla="*/ 513 h 658"/>
              <a:gd name="T10" fmla="*/ 15 w 657"/>
              <a:gd name="T11" fmla="*/ 427 h 658"/>
              <a:gd name="T12" fmla="*/ 4 w 657"/>
              <a:gd name="T13" fmla="*/ 378 h 658"/>
              <a:gd name="T14" fmla="*/ 0 w 657"/>
              <a:gd name="T15" fmla="*/ 329 h 658"/>
              <a:gd name="T16" fmla="*/ 2 w 657"/>
              <a:gd name="T17" fmla="*/ 295 h 658"/>
              <a:gd name="T18" fmla="*/ 10 w 657"/>
              <a:gd name="T19" fmla="*/ 247 h 658"/>
              <a:gd name="T20" fmla="*/ 39 w 657"/>
              <a:gd name="T21" fmla="*/ 172 h 658"/>
              <a:gd name="T22" fmla="*/ 97 w 657"/>
              <a:gd name="T23" fmla="*/ 96 h 658"/>
              <a:gd name="T24" fmla="*/ 172 w 657"/>
              <a:gd name="T25" fmla="*/ 40 h 658"/>
              <a:gd name="T26" fmla="*/ 246 w 657"/>
              <a:gd name="T27" fmla="*/ 10 h 658"/>
              <a:gd name="T28" fmla="*/ 296 w 657"/>
              <a:gd name="T29" fmla="*/ 1 h 658"/>
              <a:gd name="T30" fmla="*/ 328 w 657"/>
              <a:gd name="T31" fmla="*/ 0 h 658"/>
              <a:gd name="T32" fmla="*/ 379 w 657"/>
              <a:gd name="T33" fmla="*/ 4 h 658"/>
              <a:gd name="T34" fmla="*/ 426 w 657"/>
              <a:gd name="T35" fmla="*/ 14 h 658"/>
              <a:gd name="T36" fmla="*/ 512 w 657"/>
              <a:gd name="T37" fmla="*/ 56 h 658"/>
              <a:gd name="T38" fmla="*/ 582 w 657"/>
              <a:gd name="T39" fmla="*/ 119 h 658"/>
              <a:gd name="T40" fmla="*/ 631 w 657"/>
              <a:gd name="T41" fmla="*/ 201 h 658"/>
              <a:gd name="T42" fmla="*/ 650 w 657"/>
              <a:gd name="T43" fmla="*/ 263 h 658"/>
              <a:gd name="T44" fmla="*/ 657 w 657"/>
              <a:gd name="T45" fmla="*/ 311 h 658"/>
              <a:gd name="T46" fmla="*/ 657 w 657"/>
              <a:gd name="T47" fmla="*/ 346 h 658"/>
              <a:gd name="T48" fmla="*/ 650 w 657"/>
              <a:gd name="T49" fmla="*/ 394 h 658"/>
              <a:gd name="T50" fmla="*/ 631 w 657"/>
              <a:gd name="T51" fmla="*/ 456 h 658"/>
              <a:gd name="T52" fmla="*/ 582 w 657"/>
              <a:gd name="T53" fmla="*/ 538 h 658"/>
              <a:gd name="T54" fmla="*/ 512 w 657"/>
              <a:gd name="T55" fmla="*/ 601 h 658"/>
              <a:gd name="T56" fmla="*/ 426 w 657"/>
              <a:gd name="T57" fmla="*/ 643 h 658"/>
              <a:gd name="T58" fmla="*/ 379 w 657"/>
              <a:gd name="T59" fmla="*/ 654 h 658"/>
              <a:gd name="T60" fmla="*/ 328 w 657"/>
              <a:gd name="T61" fmla="*/ 658 h 658"/>
              <a:gd name="T62" fmla="*/ 328 w 657"/>
              <a:gd name="T63" fmla="*/ 37 h 658"/>
              <a:gd name="T64" fmla="*/ 242 w 657"/>
              <a:gd name="T65" fmla="*/ 51 h 658"/>
              <a:gd name="T66" fmla="*/ 166 w 657"/>
              <a:gd name="T67" fmla="*/ 87 h 658"/>
              <a:gd name="T68" fmla="*/ 104 w 657"/>
              <a:gd name="T69" fmla="*/ 143 h 658"/>
              <a:gd name="T70" fmla="*/ 61 w 657"/>
              <a:gd name="T71" fmla="*/ 216 h 658"/>
              <a:gd name="T72" fmla="*/ 39 w 657"/>
              <a:gd name="T73" fmla="*/ 299 h 658"/>
              <a:gd name="T74" fmla="*/ 39 w 657"/>
              <a:gd name="T75" fmla="*/ 358 h 658"/>
              <a:gd name="T76" fmla="*/ 61 w 657"/>
              <a:gd name="T77" fmla="*/ 441 h 658"/>
              <a:gd name="T78" fmla="*/ 104 w 657"/>
              <a:gd name="T79" fmla="*/ 514 h 658"/>
              <a:gd name="T80" fmla="*/ 166 w 657"/>
              <a:gd name="T81" fmla="*/ 570 h 658"/>
              <a:gd name="T82" fmla="*/ 242 w 657"/>
              <a:gd name="T83" fmla="*/ 607 h 658"/>
              <a:gd name="T84" fmla="*/ 328 w 657"/>
              <a:gd name="T85" fmla="*/ 620 h 658"/>
              <a:gd name="T86" fmla="*/ 387 w 657"/>
              <a:gd name="T87" fmla="*/ 613 h 658"/>
              <a:gd name="T88" fmla="*/ 468 w 657"/>
              <a:gd name="T89" fmla="*/ 585 h 658"/>
              <a:gd name="T90" fmla="*/ 535 w 657"/>
              <a:gd name="T91" fmla="*/ 534 h 658"/>
              <a:gd name="T92" fmla="*/ 584 w 657"/>
              <a:gd name="T93" fmla="*/ 467 h 658"/>
              <a:gd name="T94" fmla="*/ 614 w 657"/>
              <a:gd name="T95" fmla="*/ 388 h 658"/>
              <a:gd name="T96" fmla="*/ 619 w 657"/>
              <a:gd name="T97" fmla="*/ 329 h 658"/>
              <a:gd name="T98" fmla="*/ 606 w 657"/>
              <a:gd name="T99" fmla="*/ 243 h 658"/>
              <a:gd name="T100" fmla="*/ 570 w 657"/>
              <a:gd name="T101" fmla="*/ 166 h 658"/>
              <a:gd name="T102" fmla="*/ 513 w 657"/>
              <a:gd name="T103" fmla="*/ 104 h 658"/>
              <a:gd name="T104" fmla="*/ 442 w 657"/>
              <a:gd name="T105" fmla="*/ 60 h 658"/>
              <a:gd name="T106" fmla="*/ 359 w 657"/>
              <a:gd name="T107" fmla="*/ 39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57" h="658">
                <a:moveTo>
                  <a:pt x="328" y="658"/>
                </a:moveTo>
                <a:lnTo>
                  <a:pt x="328" y="658"/>
                </a:lnTo>
                <a:lnTo>
                  <a:pt x="312" y="656"/>
                </a:lnTo>
                <a:lnTo>
                  <a:pt x="296" y="655"/>
                </a:lnTo>
                <a:lnTo>
                  <a:pt x="278" y="654"/>
                </a:lnTo>
                <a:lnTo>
                  <a:pt x="262" y="651"/>
                </a:lnTo>
                <a:lnTo>
                  <a:pt x="246" y="647"/>
                </a:lnTo>
                <a:lnTo>
                  <a:pt x="231" y="643"/>
                </a:lnTo>
                <a:lnTo>
                  <a:pt x="200" y="631"/>
                </a:lnTo>
                <a:lnTo>
                  <a:pt x="172" y="617"/>
                </a:lnTo>
                <a:lnTo>
                  <a:pt x="145" y="601"/>
                </a:lnTo>
                <a:lnTo>
                  <a:pt x="120" y="582"/>
                </a:lnTo>
                <a:lnTo>
                  <a:pt x="97" y="561"/>
                </a:lnTo>
                <a:lnTo>
                  <a:pt x="76" y="538"/>
                </a:lnTo>
                <a:lnTo>
                  <a:pt x="57" y="513"/>
                </a:lnTo>
                <a:lnTo>
                  <a:pt x="39" y="486"/>
                </a:lnTo>
                <a:lnTo>
                  <a:pt x="26" y="456"/>
                </a:lnTo>
                <a:lnTo>
                  <a:pt x="15" y="427"/>
                </a:lnTo>
                <a:lnTo>
                  <a:pt x="10" y="411"/>
                </a:lnTo>
                <a:lnTo>
                  <a:pt x="7" y="394"/>
                </a:lnTo>
                <a:lnTo>
                  <a:pt x="4" y="378"/>
                </a:lnTo>
                <a:lnTo>
                  <a:pt x="2" y="362"/>
                </a:lnTo>
                <a:lnTo>
                  <a:pt x="0" y="346"/>
                </a:lnTo>
                <a:lnTo>
                  <a:pt x="0" y="329"/>
                </a:lnTo>
                <a:lnTo>
                  <a:pt x="0" y="329"/>
                </a:lnTo>
                <a:lnTo>
                  <a:pt x="0" y="311"/>
                </a:lnTo>
                <a:lnTo>
                  <a:pt x="2" y="295"/>
                </a:lnTo>
                <a:lnTo>
                  <a:pt x="4" y="279"/>
                </a:lnTo>
                <a:lnTo>
                  <a:pt x="7" y="263"/>
                </a:lnTo>
                <a:lnTo>
                  <a:pt x="10" y="247"/>
                </a:lnTo>
                <a:lnTo>
                  <a:pt x="15" y="231"/>
                </a:lnTo>
                <a:lnTo>
                  <a:pt x="26" y="201"/>
                </a:lnTo>
                <a:lnTo>
                  <a:pt x="39" y="172"/>
                </a:lnTo>
                <a:lnTo>
                  <a:pt x="57" y="145"/>
                </a:lnTo>
                <a:lnTo>
                  <a:pt x="76" y="119"/>
                </a:lnTo>
                <a:lnTo>
                  <a:pt x="97" y="96"/>
                </a:lnTo>
                <a:lnTo>
                  <a:pt x="120" y="75"/>
                </a:lnTo>
                <a:lnTo>
                  <a:pt x="145" y="56"/>
                </a:lnTo>
                <a:lnTo>
                  <a:pt x="172" y="40"/>
                </a:lnTo>
                <a:lnTo>
                  <a:pt x="200" y="25"/>
                </a:lnTo>
                <a:lnTo>
                  <a:pt x="231" y="14"/>
                </a:lnTo>
                <a:lnTo>
                  <a:pt x="246" y="10"/>
                </a:lnTo>
                <a:lnTo>
                  <a:pt x="262" y="6"/>
                </a:lnTo>
                <a:lnTo>
                  <a:pt x="278" y="4"/>
                </a:lnTo>
                <a:lnTo>
                  <a:pt x="296" y="1"/>
                </a:lnTo>
                <a:lnTo>
                  <a:pt x="312" y="1"/>
                </a:lnTo>
                <a:lnTo>
                  <a:pt x="328" y="0"/>
                </a:lnTo>
                <a:lnTo>
                  <a:pt x="328" y="0"/>
                </a:lnTo>
                <a:lnTo>
                  <a:pt x="345" y="1"/>
                </a:lnTo>
                <a:lnTo>
                  <a:pt x="362" y="1"/>
                </a:lnTo>
                <a:lnTo>
                  <a:pt x="379" y="4"/>
                </a:lnTo>
                <a:lnTo>
                  <a:pt x="395" y="6"/>
                </a:lnTo>
                <a:lnTo>
                  <a:pt x="411" y="10"/>
                </a:lnTo>
                <a:lnTo>
                  <a:pt x="426" y="14"/>
                </a:lnTo>
                <a:lnTo>
                  <a:pt x="457" y="25"/>
                </a:lnTo>
                <a:lnTo>
                  <a:pt x="485" y="40"/>
                </a:lnTo>
                <a:lnTo>
                  <a:pt x="512" y="56"/>
                </a:lnTo>
                <a:lnTo>
                  <a:pt x="537" y="75"/>
                </a:lnTo>
                <a:lnTo>
                  <a:pt x="560" y="96"/>
                </a:lnTo>
                <a:lnTo>
                  <a:pt x="582" y="119"/>
                </a:lnTo>
                <a:lnTo>
                  <a:pt x="601" y="145"/>
                </a:lnTo>
                <a:lnTo>
                  <a:pt x="618" y="172"/>
                </a:lnTo>
                <a:lnTo>
                  <a:pt x="631" y="201"/>
                </a:lnTo>
                <a:lnTo>
                  <a:pt x="642" y="231"/>
                </a:lnTo>
                <a:lnTo>
                  <a:pt x="648" y="247"/>
                </a:lnTo>
                <a:lnTo>
                  <a:pt x="650" y="263"/>
                </a:lnTo>
                <a:lnTo>
                  <a:pt x="653" y="279"/>
                </a:lnTo>
                <a:lnTo>
                  <a:pt x="656" y="295"/>
                </a:lnTo>
                <a:lnTo>
                  <a:pt x="657" y="311"/>
                </a:lnTo>
                <a:lnTo>
                  <a:pt x="657" y="329"/>
                </a:lnTo>
                <a:lnTo>
                  <a:pt x="657" y="329"/>
                </a:lnTo>
                <a:lnTo>
                  <a:pt x="657" y="346"/>
                </a:lnTo>
                <a:lnTo>
                  <a:pt x="656" y="362"/>
                </a:lnTo>
                <a:lnTo>
                  <a:pt x="653" y="378"/>
                </a:lnTo>
                <a:lnTo>
                  <a:pt x="650" y="394"/>
                </a:lnTo>
                <a:lnTo>
                  <a:pt x="648" y="411"/>
                </a:lnTo>
                <a:lnTo>
                  <a:pt x="642" y="427"/>
                </a:lnTo>
                <a:lnTo>
                  <a:pt x="631" y="456"/>
                </a:lnTo>
                <a:lnTo>
                  <a:pt x="618" y="486"/>
                </a:lnTo>
                <a:lnTo>
                  <a:pt x="601" y="513"/>
                </a:lnTo>
                <a:lnTo>
                  <a:pt x="582" y="538"/>
                </a:lnTo>
                <a:lnTo>
                  <a:pt x="560" y="561"/>
                </a:lnTo>
                <a:lnTo>
                  <a:pt x="537" y="582"/>
                </a:lnTo>
                <a:lnTo>
                  <a:pt x="512" y="601"/>
                </a:lnTo>
                <a:lnTo>
                  <a:pt x="485" y="617"/>
                </a:lnTo>
                <a:lnTo>
                  <a:pt x="457" y="631"/>
                </a:lnTo>
                <a:lnTo>
                  <a:pt x="426" y="643"/>
                </a:lnTo>
                <a:lnTo>
                  <a:pt x="411" y="647"/>
                </a:lnTo>
                <a:lnTo>
                  <a:pt x="395" y="651"/>
                </a:lnTo>
                <a:lnTo>
                  <a:pt x="379" y="654"/>
                </a:lnTo>
                <a:lnTo>
                  <a:pt x="362" y="655"/>
                </a:lnTo>
                <a:lnTo>
                  <a:pt x="345" y="656"/>
                </a:lnTo>
                <a:lnTo>
                  <a:pt x="328" y="658"/>
                </a:lnTo>
                <a:lnTo>
                  <a:pt x="328" y="658"/>
                </a:lnTo>
                <a:close/>
                <a:moveTo>
                  <a:pt x="328" y="37"/>
                </a:moveTo>
                <a:lnTo>
                  <a:pt x="328" y="37"/>
                </a:lnTo>
                <a:lnTo>
                  <a:pt x="298" y="39"/>
                </a:lnTo>
                <a:lnTo>
                  <a:pt x="270" y="44"/>
                </a:lnTo>
                <a:lnTo>
                  <a:pt x="242" y="51"/>
                </a:lnTo>
                <a:lnTo>
                  <a:pt x="215" y="60"/>
                </a:lnTo>
                <a:lnTo>
                  <a:pt x="190" y="72"/>
                </a:lnTo>
                <a:lnTo>
                  <a:pt x="166" y="87"/>
                </a:lnTo>
                <a:lnTo>
                  <a:pt x="144" y="104"/>
                </a:lnTo>
                <a:lnTo>
                  <a:pt x="123" y="123"/>
                </a:lnTo>
                <a:lnTo>
                  <a:pt x="104" y="143"/>
                </a:lnTo>
                <a:lnTo>
                  <a:pt x="88" y="166"/>
                </a:lnTo>
                <a:lnTo>
                  <a:pt x="73" y="190"/>
                </a:lnTo>
                <a:lnTo>
                  <a:pt x="61" y="216"/>
                </a:lnTo>
                <a:lnTo>
                  <a:pt x="50" y="243"/>
                </a:lnTo>
                <a:lnTo>
                  <a:pt x="43" y="270"/>
                </a:lnTo>
                <a:lnTo>
                  <a:pt x="39" y="299"/>
                </a:lnTo>
                <a:lnTo>
                  <a:pt x="38" y="329"/>
                </a:lnTo>
                <a:lnTo>
                  <a:pt x="38" y="329"/>
                </a:lnTo>
                <a:lnTo>
                  <a:pt x="39" y="358"/>
                </a:lnTo>
                <a:lnTo>
                  <a:pt x="43" y="388"/>
                </a:lnTo>
                <a:lnTo>
                  <a:pt x="50" y="415"/>
                </a:lnTo>
                <a:lnTo>
                  <a:pt x="61" y="441"/>
                </a:lnTo>
                <a:lnTo>
                  <a:pt x="73" y="467"/>
                </a:lnTo>
                <a:lnTo>
                  <a:pt x="88" y="491"/>
                </a:lnTo>
                <a:lnTo>
                  <a:pt x="104" y="514"/>
                </a:lnTo>
                <a:lnTo>
                  <a:pt x="123" y="534"/>
                </a:lnTo>
                <a:lnTo>
                  <a:pt x="144" y="553"/>
                </a:lnTo>
                <a:lnTo>
                  <a:pt x="166" y="570"/>
                </a:lnTo>
                <a:lnTo>
                  <a:pt x="190" y="585"/>
                </a:lnTo>
                <a:lnTo>
                  <a:pt x="215" y="597"/>
                </a:lnTo>
                <a:lnTo>
                  <a:pt x="242" y="607"/>
                </a:lnTo>
                <a:lnTo>
                  <a:pt x="270" y="613"/>
                </a:lnTo>
                <a:lnTo>
                  <a:pt x="298" y="619"/>
                </a:lnTo>
                <a:lnTo>
                  <a:pt x="328" y="620"/>
                </a:lnTo>
                <a:lnTo>
                  <a:pt x="328" y="620"/>
                </a:lnTo>
                <a:lnTo>
                  <a:pt x="359" y="619"/>
                </a:lnTo>
                <a:lnTo>
                  <a:pt x="387" y="613"/>
                </a:lnTo>
                <a:lnTo>
                  <a:pt x="415" y="607"/>
                </a:lnTo>
                <a:lnTo>
                  <a:pt x="442" y="597"/>
                </a:lnTo>
                <a:lnTo>
                  <a:pt x="468" y="585"/>
                </a:lnTo>
                <a:lnTo>
                  <a:pt x="492" y="570"/>
                </a:lnTo>
                <a:lnTo>
                  <a:pt x="513" y="553"/>
                </a:lnTo>
                <a:lnTo>
                  <a:pt x="535" y="534"/>
                </a:lnTo>
                <a:lnTo>
                  <a:pt x="554" y="514"/>
                </a:lnTo>
                <a:lnTo>
                  <a:pt x="570" y="491"/>
                </a:lnTo>
                <a:lnTo>
                  <a:pt x="584" y="467"/>
                </a:lnTo>
                <a:lnTo>
                  <a:pt x="597" y="441"/>
                </a:lnTo>
                <a:lnTo>
                  <a:pt x="606" y="415"/>
                </a:lnTo>
                <a:lnTo>
                  <a:pt x="614" y="388"/>
                </a:lnTo>
                <a:lnTo>
                  <a:pt x="618" y="358"/>
                </a:lnTo>
                <a:lnTo>
                  <a:pt x="619" y="329"/>
                </a:lnTo>
                <a:lnTo>
                  <a:pt x="619" y="329"/>
                </a:lnTo>
                <a:lnTo>
                  <a:pt x="618" y="299"/>
                </a:lnTo>
                <a:lnTo>
                  <a:pt x="614" y="270"/>
                </a:lnTo>
                <a:lnTo>
                  <a:pt x="606" y="243"/>
                </a:lnTo>
                <a:lnTo>
                  <a:pt x="597" y="216"/>
                </a:lnTo>
                <a:lnTo>
                  <a:pt x="584" y="190"/>
                </a:lnTo>
                <a:lnTo>
                  <a:pt x="570" y="166"/>
                </a:lnTo>
                <a:lnTo>
                  <a:pt x="554" y="143"/>
                </a:lnTo>
                <a:lnTo>
                  <a:pt x="535" y="123"/>
                </a:lnTo>
                <a:lnTo>
                  <a:pt x="513" y="104"/>
                </a:lnTo>
                <a:lnTo>
                  <a:pt x="492" y="87"/>
                </a:lnTo>
                <a:lnTo>
                  <a:pt x="468" y="72"/>
                </a:lnTo>
                <a:lnTo>
                  <a:pt x="442" y="60"/>
                </a:lnTo>
                <a:lnTo>
                  <a:pt x="415" y="51"/>
                </a:lnTo>
                <a:lnTo>
                  <a:pt x="387" y="44"/>
                </a:lnTo>
                <a:lnTo>
                  <a:pt x="359" y="39"/>
                </a:lnTo>
                <a:lnTo>
                  <a:pt x="328" y="37"/>
                </a:lnTo>
                <a:lnTo>
                  <a:pt x="328" y="37"/>
                </a:lnTo>
                <a:close/>
              </a:path>
            </a:pathLst>
          </a:custGeom>
          <a:solidFill>
            <a:srgbClr val="E935C7"/>
          </a:solidFill>
          <a:ln w="9525">
            <a:solidFill>
              <a:srgbClr val="E935C7"/>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Open Sans"/>
              <a:ea typeface="+mn-ea"/>
              <a:cs typeface="+mn-cs"/>
            </a:endParaRPr>
          </a:p>
        </p:txBody>
      </p:sp>
      <p:sp>
        <p:nvSpPr>
          <p:cNvPr id="113" name="Rectangle 112">
            <a:extLst>
              <a:ext uri="{FF2B5EF4-FFF2-40B4-BE49-F238E27FC236}">
                <a16:creationId xmlns:a16="http://schemas.microsoft.com/office/drawing/2014/main" id="{91165D76-B7BE-435E-9E2F-E214C92B939D}"/>
              </a:ext>
            </a:extLst>
          </p:cNvPr>
          <p:cNvSpPr/>
          <p:nvPr/>
        </p:nvSpPr>
        <p:spPr>
          <a:xfrm>
            <a:off x="297685" y="6508864"/>
            <a:ext cx="2023881" cy="736805"/>
          </a:xfrm>
          <a:prstGeom prst="rect">
            <a:avLst/>
          </a:prstGeom>
        </p:spPr>
        <p:txBody>
          <a:bodyPr wrap="square">
            <a:spAutoFit/>
          </a:bodyPr>
          <a:lstStyle/>
          <a:p>
            <a:pPr marL="114300" marR="0" lvl="1" indent="0" algn="l" defTabSz="914400" rtl="0" eaLnBrk="0" fontAlgn="base" latinLnBrk="0" hangingPunct="0">
              <a:lnSpc>
                <a:spcPct val="120000"/>
              </a:lnSpc>
              <a:spcBef>
                <a:spcPts val="0"/>
              </a:spcBef>
              <a:spcAft>
                <a:spcPts val="1000"/>
              </a:spcAft>
              <a:buClrTx/>
              <a:buSzPct val="75000"/>
              <a:buFontTx/>
              <a:buNone/>
              <a:tabLst/>
              <a:defRPr/>
            </a:pPr>
            <a:r>
              <a:rPr kumimoji="0" lang="en-US" sz="1200" b="0"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rPr>
              <a:t>Risk Analytics in collaboration with McKinsey</a:t>
            </a:r>
          </a:p>
        </p:txBody>
      </p:sp>
      <p:sp>
        <p:nvSpPr>
          <p:cNvPr id="6" name="Rectangle 5">
            <a:extLst>
              <a:ext uri="{FF2B5EF4-FFF2-40B4-BE49-F238E27FC236}">
                <a16:creationId xmlns:a16="http://schemas.microsoft.com/office/drawing/2014/main" id="{316319E3-6014-4C48-929E-5D70AE430E95}"/>
              </a:ext>
            </a:extLst>
          </p:cNvPr>
          <p:cNvSpPr/>
          <p:nvPr/>
        </p:nvSpPr>
        <p:spPr>
          <a:xfrm>
            <a:off x="4568689" y="6504589"/>
            <a:ext cx="1845187" cy="830997"/>
          </a:xfrm>
          <a:prstGeom prst="rect">
            <a:avLst/>
          </a:prstGeom>
        </p:spPr>
        <p:txBody>
          <a:bodyPr wrap="square">
            <a:spAutoFit/>
          </a:bodyPr>
          <a:lstStyle/>
          <a:p>
            <a:r>
              <a:rPr lang="en-US" sz="1200" dirty="0">
                <a:solidFill>
                  <a:prstClr val="white"/>
                </a:solidFill>
                <a:latin typeface="72 Black" panose="020B0A04030603020204" pitchFamily="34" charset="0"/>
                <a:ea typeface="Open Sans" charset="0"/>
                <a:cs typeface="72 Black" panose="020B0A04030603020204" pitchFamily="34" charset="0"/>
              </a:rPr>
              <a:t>Partners have pledged to increase the resilience of over 100 natural systems</a:t>
            </a:r>
            <a:endParaRPr lang="en-GB" dirty="0"/>
          </a:p>
        </p:txBody>
      </p:sp>
      <p:sp>
        <p:nvSpPr>
          <p:cNvPr id="114" name="Rectangle 113">
            <a:hlinkClick r:id="rId5" action="ppaction://hlinkpres?slideindex=1&amp;slidetitle="/>
            <a:extLst>
              <a:ext uri="{FF2B5EF4-FFF2-40B4-BE49-F238E27FC236}">
                <a16:creationId xmlns:a16="http://schemas.microsoft.com/office/drawing/2014/main" id="{141F022A-75CB-4A40-9221-9F785F491331}"/>
              </a:ext>
            </a:extLst>
          </p:cNvPr>
          <p:cNvSpPr/>
          <p:nvPr/>
        </p:nvSpPr>
        <p:spPr>
          <a:xfrm>
            <a:off x="199825" y="7608006"/>
            <a:ext cx="6671471" cy="643446"/>
          </a:xfrm>
          <a:prstGeom prst="rect">
            <a:avLst/>
          </a:prstGeom>
        </p:spPr>
        <p:txBody>
          <a:bodyPr wrap="square">
            <a:spAutoFit/>
          </a:bodyPr>
          <a:lstStyle/>
          <a:p>
            <a:pPr marL="114300" lvl="1" eaLnBrk="0" fontAlgn="base" hangingPunct="0">
              <a:lnSpc>
                <a:spcPct val="120000"/>
              </a:lnSpc>
              <a:spcAft>
                <a:spcPts val="1000"/>
              </a:spcAft>
              <a:buSzPct val="75000"/>
              <a:defRPr/>
            </a:pPr>
            <a:r>
              <a:rPr lang="en-GB" sz="1200" dirty="0">
                <a:solidFill>
                  <a:schemeClr val="bg1"/>
                </a:solidFill>
                <a:latin typeface="72 Black" panose="020B0A04030603020204" pitchFamily="34" charset="0"/>
                <a:ea typeface="Open Sans" charset="0"/>
                <a:cs typeface="72 Black" panose="020B0A04030603020204" pitchFamily="34" charset="0"/>
              </a:rPr>
              <a:t>Links to Toolkit as well as to the Risk Analytics Tableau-.</a:t>
            </a:r>
          </a:p>
          <a:p>
            <a:pPr marL="114300" lvl="1" eaLnBrk="0" fontAlgn="base" hangingPunct="0">
              <a:lnSpc>
                <a:spcPct val="120000"/>
              </a:lnSpc>
              <a:spcAft>
                <a:spcPts val="1000"/>
              </a:spcAft>
              <a:buSzPct val="75000"/>
              <a:defRPr/>
            </a:pPr>
            <a:r>
              <a:rPr kumimoji="0" lang="en-US" sz="1200" b="1"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hlinkClick r:id="rId6"/>
              </a:rPr>
              <a:t>Click here </a:t>
            </a:r>
            <a:endParaRPr kumimoji="0" lang="en-US" sz="1200" b="1" i="0" u="none" strike="noStrike" kern="1200" cap="none" spc="0" normalizeH="0" baseline="0" noProof="0" dirty="0">
              <a:ln>
                <a:noFill/>
              </a:ln>
              <a:solidFill>
                <a:schemeClr val="bg1"/>
              </a:solidFill>
              <a:effectLst/>
              <a:uLnTx/>
              <a:uFillTx/>
              <a:latin typeface="72 Black" panose="020B0A04030603020204" pitchFamily="34" charset="0"/>
              <a:ea typeface="Open Sans" charset="0"/>
              <a:cs typeface="72 Black" panose="020B0A04030603020204" pitchFamily="34" charset="0"/>
            </a:endParaRPr>
          </a:p>
        </p:txBody>
      </p:sp>
      <p:pic>
        <p:nvPicPr>
          <p:cNvPr id="9" name="Graphic 8" descr="Forest scene">
            <a:extLst>
              <a:ext uri="{FF2B5EF4-FFF2-40B4-BE49-F238E27FC236}">
                <a16:creationId xmlns:a16="http://schemas.microsoft.com/office/drawing/2014/main" id="{02A77159-9973-46AD-B1CA-48736778A7C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715686" y="5671329"/>
            <a:ext cx="560812" cy="560812"/>
          </a:xfrm>
          <a:prstGeom prst="rect">
            <a:avLst/>
          </a:prstGeom>
        </p:spPr>
      </p:pic>
      <p:pic>
        <p:nvPicPr>
          <p:cNvPr id="18" name="Graphic 17" descr="Gears">
            <a:extLst>
              <a:ext uri="{FF2B5EF4-FFF2-40B4-BE49-F238E27FC236}">
                <a16:creationId xmlns:a16="http://schemas.microsoft.com/office/drawing/2014/main" id="{31BF8A11-C85C-43F6-B8D0-F2D3DD4940F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658683" y="5687231"/>
            <a:ext cx="603718" cy="603718"/>
          </a:xfrm>
          <a:prstGeom prst="rect">
            <a:avLst/>
          </a:prstGeom>
        </p:spPr>
      </p:pic>
      <p:pic>
        <p:nvPicPr>
          <p:cNvPr id="28" name="Graphic 27" descr="Upward trend">
            <a:extLst>
              <a:ext uri="{FF2B5EF4-FFF2-40B4-BE49-F238E27FC236}">
                <a16:creationId xmlns:a16="http://schemas.microsoft.com/office/drawing/2014/main" id="{C69001D9-9481-46EC-BA17-97BFA3C4044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4133" y="5679582"/>
            <a:ext cx="562797" cy="56279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12E4D"/>
        </a:solidFill>
        <a:effectLst/>
      </p:bgPr>
    </p:bg>
    <p:spTree>
      <p:nvGrpSpPr>
        <p:cNvPr id="1" name=""/>
        <p:cNvGrpSpPr/>
        <p:nvPr/>
      </p:nvGrpSpPr>
      <p:grpSpPr>
        <a:xfrm>
          <a:off x="0" y="0"/>
          <a:ext cx="0" cy="0"/>
          <a:chOff x="0" y="0"/>
          <a:chExt cx="0" cy="0"/>
        </a:xfrm>
      </p:grpSpPr>
      <p:pic>
        <p:nvPicPr>
          <p:cNvPr id="90" name="Picture 89">
            <a:extLst>
              <a:ext uri="{FF2B5EF4-FFF2-40B4-BE49-F238E27FC236}">
                <a16:creationId xmlns:a16="http://schemas.microsoft.com/office/drawing/2014/main" id="{911C4978-E0A9-4952-B701-0AB80E6A2C2D}"/>
              </a:ext>
            </a:extLst>
          </p:cNvPr>
          <p:cNvPicPr>
            <a:picLocks noChangeAspect="1"/>
          </p:cNvPicPr>
          <p:nvPr/>
        </p:nvPicPr>
        <p:blipFill rotWithShape="1">
          <a:blip r:embed="rId3">
            <a:extLst>
              <a:ext uri="{28A0092B-C50C-407E-A947-70E740481C1C}">
                <a14:useLocalDpi xmlns:a14="http://schemas.microsoft.com/office/drawing/2010/main" val="0"/>
              </a:ext>
            </a:extLst>
          </a:blip>
          <a:srcRect l="962" t="22847" b="4900"/>
          <a:stretch/>
        </p:blipFill>
        <p:spPr>
          <a:xfrm>
            <a:off x="4686262" y="2099239"/>
            <a:ext cx="2116680" cy="2189790"/>
          </a:xfrm>
          <a:prstGeom prst="rect">
            <a:avLst/>
          </a:prstGeom>
        </p:spPr>
      </p:pic>
      <p:sp>
        <p:nvSpPr>
          <p:cNvPr id="8" name="TextBox 34">
            <a:extLst>
              <a:ext uri="{FF2B5EF4-FFF2-40B4-BE49-F238E27FC236}">
                <a16:creationId xmlns:a16="http://schemas.microsoft.com/office/drawing/2014/main" id="{9BB14AF5-23B1-4BC9-A089-D4DA6C980C98}"/>
              </a:ext>
            </a:extLst>
          </p:cNvPr>
          <p:cNvSpPr txBox="1"/>
          <p:nvPr/>
        </p:nvSpPr>
        <p:spPr>
          <a:xfrm>
            <a:off x="235265" y="1373863"/>
            <a:ext cx="6261097" cy="646331"/>
          </a:xfrm>
          <a:prstGeom prst="rect">
            <a:avLst/>
          </a:prstGeom>
          <a:noFill/>
          <a:ln cap="flat">
            <a:noFill/>
          </a:ln>
        </p:spPr>
        <p:txBody>
          <a:bodyPr vert="horz" wrap="square" lIns="91440" tIns="45720" rIns="91440" bIns="45720" anchor="t"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200" b="0" i="0" u="none" strike="noStrike" kern="1200" cap="none" spc="0" normalizeH="0" baseline="0" noProof="0" dirty="0">
                <a:ln>
                  <a:noFill/>
                </a:ln>
                <a:solidFill>
                  <a:srgbClr val="FFFFFF"/>
                </a:solidFill>
                <a:effectLst/>
                <a:uLnTx/>
                <a:uFillTx/>
                <a:latin typeface="72 Black" panose="020B0A04030603020204" pitchFamily="34" charset="0"/>
                <a:ea typeface="+mn-ea"/>
                <a:cs typeface="72 Black" panose="020B0A04030603020204" pitchFamily="34" charset="0"/>
              </a:rPr>
              <a:t>The Race to Resilience is supporting </a:t>
            </a:r>
            <a:r>
              <a:rPr kumimoji="0" lang="en-GB" sz="1200" b="0" i="0" u="none" strike="noStrike" kern="1200" cap="none" spc="0" normalizeH="0" baseline="0" noProof="0" dirty="0">
                <a:ln>
                  <a:noFill/>
                </a:ln>
                <a:solidFill>
                  <a:srgbClr val="7616FC"/>
                </a:solidFill>
                <a:effectLst/>
                <a:uLnTx/>
                <a:uFillTx/>
                <a:latin typeface="72 Black" panose="020B0A04030603020204" pitchFamily="34" charset="0"/>
                <a:ea typeface="+mn-ea"/>
                <a:cs typeface="72 Black" panose="020B0A04030603020204" pitchFamily="34" charset="0"/>
              </a:rPr>
              <a:t>locally-led adaptation </a:t>
            </a:r>
            <a:r>
              <a:rPr kumimoji="0" lang="en-GB" sz="1200" b="0" i="0" u="none" strike="noStrike" kern="1200" cap="none" spc="0" normalizeH="0" baseline="0" noProof="0" dirty="0">
                <a:ln>
                  <a:noFill/>
                </a:ln>
                <a:solidFill>
                  <a:srgbClr val="FFFFFF"/>
                </a:solidFill>
                <a:effectLst/>
                <a:uLnTx/>
                <a:uFillTx/>
                <a:latin typeface="72 Black" panose="020B0A04030603020204" pitchFamily="34" charset="0"/>
                <a:ea typeface="+mn-ea"/>
                <a:cs typeface="72 Black" panose="020B0A04030603020204" pitchFamily="34" charset="0"/>
              </a:rPr>
              <a:t>where actors work from the ground up with local, indigenous communities to catalyse climate resilience across urban rural and coastal areas.</a:t>
            </a:r>
          </a:p>
        </p:txBody>
      </p:sp>
      <p:sp>
        <p:nvSpPr>
          <p:cNvPr id="11" name="TextBox 39">
            <a:extLst>
              <a:ext uri="{FF2B5EF4-FFF2-40B4-BE49-F238E27FC236}">
                <a16:creationId xmlns:a16="http://schemas.microsoft.com/office/drawing/2014/main" id="{AAA491F0-3E8A-498B-9A6B-1C33FF718D10}"/>
              </a:ext>
            </a:extLst>
          </p:cNvPr>
          <p:cNvSpPr txBox="1"/>
          <p:nvPr/>
        </p:nvSpPr>
        <p:spPr>
          <a:xfrm>
            <a:off x="1895295" y="615448"/>
            <a:ext cx="4039574" cy="584775"/>
          </a:xfrm>
          <a:prstGeom prst="rect">
            <a:avLst/>
          </a:prstGeom>
          <a:noFill/>
          <a:ln cap="flat">
            <a:noFill/>
          </a:ln>
        </p:spPr>
        <p:txBody>
          <a:bodyPr vert="horz" wrap="square" lIns="91440" tIns="45720" rIns="91440" bIns="45720" anchor="t" anchorCtr="0" compatLnSpc="1">
            <a:spAutoFit/>
          </a:bodyPr>
          <a:lstStyle/>
          <a:p>
            <a:pPr marL="0" marR="0" lvl="0" indent="0"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600" b="0" i="0" u="none" strike="noStrike" kern="1200" cap="none" spc="0" normalizeH="0" baseline="0" noProof="0" dirty="0">
                <a:ln>
                  <a:noFill/>
                </a:ln>
                <a:solidFill>
                  <a:srgbClr val="FFFFFF"/>
                </a:solidFill>
                <a:effectLst/>
                <a:uLnTx/>
                <a:uFillTx/>
                <a:latin typeface="72 Black" pitchFamily="34"/>
                <a:ea typeface="+mn-ea"/>
                <a:cs typeface="72 Black" pitchFamily="34"/>
              </a:rPr>
              <a:t>What have Race to Resilience partners done so far?</a:t>
            </a:r>
          </a:p>
        </p:txBody>
      </p:sp>
      <p:grpSp>
        <p:nvGrpSpPr>
          <p:cNvPr id="12" name="Group 58">
            <a:extLst>
              <a:ext uri="{FF2B5EF4-FFF2-40B4-BE49-F238E27FC236}">
                <a16:creationId xmlns:a16="http://schemas.microsoft.com/office/drawing/2014/main" id="{012006E4-0FEF-4609-9247-F3E26175301C}"/>
              </a:ext>
            </a:extLst>
          </p:cNvPr>
          <p:cNvGrpSpPr/>
          <p:nvPr/>
        </p:nvGrpSpPr>
        <p:grpSpPr>
          <a:xfrm>
            <a:off x="120747" y="2114251"/>
            <a:ext cx="2116680" cy="2230852"/>
            <a:chOff x="131637" y="6472882"/>
            <a:chExt cx="2116680" cy="2230852"/>
          </a:xfrm>
        </p:grpSpPr>
        <p:pic>
          <p:nvPicPr>
            <p:cNvPr id="13" name="Picture 49" descr="A picture containing tree, outdoor, water, rock&#10;&#10;Description automatically generated">
              <a:extLst>
                <a:ext uri="{FF2B5EF4-FFF2-40B4-BE49-F238E27FC236}">
                  <a16:creationId xmlns:a16="http://schemas.microsoft.com/office/drawing/2014/main" id="{9CF68B48-5F71-4031-9B88-DE586BA67982}"/>
                </a:ext>
              </a:extLst>
            </p:cNvPr>
            <p:cNvPicPr>
              <a:picLocks noChangeAspect="1"/>
            </p:cNvPicPr>
            <p:nvPr/>
          </p:nvPicPr>
          <p:blipFill>
            <a:blip r:embed="rId4"/>
            <a:srcRect l="24466" t="17787" r="31624" b="10770"/>
            <a:stretch>
              <a:fillRect/>
            </a:stretch>
          </p:blipFill>
          <p:spPr>
            <a:xfrm>
              <a:off x="131637" y="6472882"/>
              <a:ext cx="2116680" cy="2215874"/>
            </a:xfrm>
            <a:prstGeom prst="rect">
              <a:avLst/>
            </a:prstGeom>
            <a:noFill/>
            <a:ln cap="flat">
              <a:noFill/>
            </a:ln>
          </p:spPr>
        </p:pic>
        <p:sp>
          <p:nvSpPr>
            <p:cNvPr id="14" name="TextBox 51">
              <a:extLst>
                <a:ext uri="{FF2B5EF4-FFF2-40B4-BE49-F238E27FC236}">
                  <a16:creationId xmlns:a16="http://schemas.microsoft.com/office/drawing/2014/main" id="{D435CE9C-4844-4571-912D-2B74C5E783DB}"/>
                </a:ext>
              </a:extLst>
            </p:cNvPr>
            <p:cNvSpPr txBox="1"/>
            <p:nvPr/>
          </p:nvSpPr>
          <p:spPr>
            <a:xfrm>
              <a:off x="131637" y="7965073"/>
              <a:ext cx="2116680" cy="738661"/>
            </a:xfrm>
            <a:prstGeom prst="rect">
              <a:avLst/>
            </a:prstGeom>
            <a:solidFill>
              <a:srgbClr val="F2F2F2"/>
            </a:solidFill>
            <a:ln cap="flat">
              <a:noFill/>
            </a:ln>
          </p:spPr>
          <p:txBody>
            <a:bodyPr vert="horz" wrap="square" lIns="91440" tIns="45720" rIns="91440" bIns="45720" anchor="t"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400" b="0" i="0" u="none" strike="noStrike" kern="1200" cap="none" spc="0" normalizeH="0" baseline="0" noProof="0" dirty="0">
                  <a:ln>
                    <a:noFill/>
                  </a:ln>
                  <a:solidFill>
                    <a:srgbClr val="18203E"/>
                  </a:solidFill>
                  <a:effectLst/>
                  <a:uLnTx/>
                  <a:uFillTx/>
                  <a:latin typeface="72 Black" pitchFamily="34"/>
                  <a:ea typeface="+mn-ea"/>
                  <a:cs typeface="72 Black" pitchFamily="34"/>
                </a:rPr>
                <a:t>Restore Australia:  Restoring the most degraded landscapes</a:t>
              </a:r>
            </a:p>
          </p:txBody>
        </p:sp>
      </p:grpSp>
      <p:grpSp>
        <p:nvGrpSpPr>
          <p:cNvPr id="15" name="Group 59">
            <a:extLst>
              <a:ext uri="{FF2B5EF4-FFF2-40B4-BE49-F238E27FC236}">
                <a16:creationId xmlns:a16="http://schemas.microsoft.com/office/drawing/2014/main" id="{DAD1CA56-08F3-4714-833E-98691972F903}"/>
              </a:ext>
            </a:extLst>
          </p:cNvPr>
          <p:cNvGrpSpPr/>
          <p:nvPr/>
        </p:nvGrpSpPr>
        <p:grpSpPr>
          <a:xfrm>
            <a:off x="2378384" y="2114251"/>
            <a:ext cx="2123995" cy="2223308"/>
            <a:chOff x="2373508" y="6472882"/>
            <a:chExt cx="2123995" cy="2223308"/>
          </a:xfrm>
        </p:grpSpPr>
        <p:pic>
          <p:nvPicPr>
            <p:cNvPr id="16" name="Picture 41" descr="A picture containing ground, outdoor, child, little&#10;&#10;Description automatically generated">
              <a:extLst>
                <a:ext uri="{FF2B5EF4-FFF2-40B4-BE49-F238E27FC236}">
                  <a16:creationId xmlns:a16="http://schemas.microsoft.com/office/drawing/2014/main" id="{5FFD740C-9925-459C-8C00-12FEEEDEA271}"/>
                </a:ext>
              </a:extLst>
            </p:cNvPr>
            <p:cNvPicPr>
              <a:picLocks noChangeAspect="1"/>
            </p:cNvPicPr>
            <p:nvPr/>
          </p:nvPicPr>
          <p:blipFill>
            <a:blip r:embed="rId5"/>
            <a:srcRect l="25239" t="27084" r="29820" b="455"/>
            <a:stretch>
              <a:fillRect/>
            </a:stretch>
          </p:blipFill>
          <p:spPr>
            <a:xfrm>
              <a:off x="2373508" y="6472882"/>
              <a:ext cx="2123995" cy="2215874"/>
            </a:xfrm>
            <a:prstGeom prst="rect">
              <a:avLst/>
            </a:prstGeom>
            <a:noFill/>
            <a:ln cap="flat">
              <a:noFill/>
            </a:ln>
          </p:spPr>
        </p:pic>
        <p:sp>
          <p:nvSpPr>
            <p:cNvPr id="17" name="TextBox 57">
              <a:extLst>
                <a:ext uri="{FF2B5EF4-FFF2-40B4-BE49-F238E27FC236}">
                  <a16:creationId xmlns:a16="http://schemas.microsoft.com/office/drawing/2014/main" id="{89D2EC60-A0AC-4E33-88A8-04EE8D9588AE}"/>
                </a:ext>
              </a:extLst>
            </p:cNvPr>
            <p:cNvSpPr txBox="1"/>
            <p:nvPr/>
          </p:nvSpPr>
          <p:spPr>
            <a:xfrm>
              <a:off x="2373508" y="7957529"/>
              <a:ext cx="2123995" cy="738661"/>
            </a:xfrm>
            <a:prstGeom prst="rect">
              <a:avLst/>
            </a:prstGeom>
            <a:solidFill>
              <a:srgbClr val="F2F2F2"/>
            </a:solidFill>
            <a:ln cap="flat">
              <a:noFill/>
            </a:ln>
          </p:spPr>
          <p:txBody>
            <a:bodyPr vert="horz" wrap="square" lIns="91440" tIns="45720" rIns="91440" bIns="45720" anchor="t"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400" b="0" i="0" u="none" strike="noStrike" kern="1200" cap="none" spc="0" normalizeH="0" baseline="0" noProof="0">
                  <a:ln>
                    <a:noFill/>
                  </a:ln>
                  <a:solidFill>
                    <a:srgbClr val="18203E"/>
                  </a:solidFill>
                  <a:effectLst/>
                  <a:uLnTx/>
                  <a:uFillTx/>
                  <a:latin typeface="72 Black" pitchFamily="34"/>
                  <a:ea typeface="+mn-ea"/>
                  <a:cs typeface="72 Black" pitchFamily="34"/>
                </a:rPr>
                <a:t>Training women in high-quality brick use in house building</a:t>
              </a:r>
            </a:p>
          </p:txBody>
        </p:sp>
      </p:grpSp>
      <p:sp>
        <p:nvSpPr>
          <p:cNvPr id="20" name="TextBox 53">
            <a:extLst>
              <a:ext uri="{FF2B5EF4-FFF2-40B4-BE49-F238E27FC236}">
                <a16:creationId xmlns:a16="http://schemas.microsoft.com/office/drawing/2014/main" id="{D4B737A7-8E0E-4A0D-AF02-4268B7098D53}"/>
              </a:ext>
            </a:extLst>
          </p:cNvPr>
          <p:cNvSpPr txBox="1"/>
          <p:nvPr/>
        </p:nvSpPr>
        <p:spPr>
          <a:xfrm>
            <a:off x="4678946" y="3592525"/>
            <a:ext cx="2123995" cy="738664"/>
          </a:xfrm>
          <a:prstGeom prst="rect">
            <a:avLst/>
          </a:prstGeom>
          <a:solidFill>
            <a:srgbClr val="F2F2F2"/>
          </a:solidFill>
          <a:ln cap="flat">
            <a:noFill/>
          </a:ln>
        </p:spPr>
        <p:txBody>
          <a:bodyPr vert="horz" wrap="square" lIns="91440" tIns="45720" rIns="91440" bIns="45720" anchor="t" anchorCtr="0" compatLnSpc="1">
            <a:spAutoFit/>
          </a:bodyPr>
          <a:lstStyle/>
          <a:p>
            <a:pPr marL="0" marR="0" lvl="0" indent="0" algn="l"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r>
              <a:rPr kumimoji="0" lang="en-GB" sz="1400" b="0" i="0" u="none" strike="noStrike" kern="1200" cap="none" spc="0" normalizeH="0" baseline="0" noProof="0" dirty="0">
                <a:ln>
                  <a:noFill/>
                </a:ln>
                <a:solidFill>
                  <a:srgbClr val="18203E"/>
                </a:solidFill>
                <a:effectLst/>
                <a:uLnTx/>
                <a:uFillTx/>
                <a:latin typeface="72 Black" pitchFamily="34"/>
                <a:ea typeface="+mn-ea"/>
                <a:cs typeface="72 Black" pitchFamily="34"/>
              </a:rPr>
              <a:t>Incentivising investment in coastal and marine capital</a:t>
            </a:r>
          </a:p>
        </p:txBody>
      </p:sp>
      <p:sp>
        <p:nvSpPr>
          <p:cNvPr id="21" name="Rectangle: Rounded Corners 64">
            <a:extLst>
              <a:ext uri="{FF2B5EF4-FFF2-40B4-BE49-F238E27FC236}">
                <a16:creationId xmlns:a16="http://schemas.microsoft.com/office/drawing/2014/main" id="{4780D186-3444-4C22-AE96-4D5FC86678DF}"/>
              </a:ext>
            </a:extLst>
          </p:cNvPr>
          <p:cNvSpPr/>
          <p:nvPr/>
        </p:nvSpPr>
        <p:spPr>
          <a:xfrm>
            <a:off x="183168" y="8217805"/>
            <a:ext cx="6491664" cy="2209755"/>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noFill/>
          <a:ln w="12701" cap="flat">
            <a:solidFill>
              <a:srgbClr val="E935C7"/>
            </a:solidFill>
            <a:prstDash val="solid"/>
            <a:miter/>
          </a:ln>
        </p:spPr>
        <p:txBody>
          <a:bodyPr vert="horz" wrap="square" lIns="91440" tIns="45720" rIns="91440" bIns="45720" anchor="ctr" anchorCtr="1"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pic>
        <p:nvPicPr>
          <p:cNvPr id="25" name="Picture 30">
            <a:extLst>
              <a:ext uri="{FF2B5EF4-FFF2-40B4-BE49-F238E27FC236}">
                <a16:creationId xmlns:a16="http://schemas.microsoft.com/office/drawing/2014/main" id="{AD89E53F-86A4-481B-A0B8-679991D161C8}"/>
              </a:ext>
            </a:extLst>
          </p:cNvPr>
          <p:cNvPicPr>
            <a:picLocks noChangeAspect="1"/>
          </p:cNvPicPr>
          <p:nvPr/>
        </p:nvPicPr>
        <p:blipFill>
          <a:blip r:embed="rId6"/>
          <a:srcRect r="71193" b="67990"/>
          <a:stretch>
            <a:fillRect/>
          </a:stretch>
        </p:blipFill>
        <p:spPr>
          <a:xfrm>
            <a:off x="0" y="169069"/>
            <a:ext cx="1895295" cy="1153744"/>
          </a:xfrm>
          <a:prstGeom prst="rect">
            <a:avLst/>
          </a:prstGeom>
          <a:noFill/>
          <a:ln cap="flat">
            <a:noFill/>
          </a:ln>
        </p:spPr>
      </p:pic>
      <p:pic>
        <p:nvPicPr>
          <p:cNvPr id="88" name="Picture 87">
            <a:extLst>
              <a:ext uri="{FF2B5EF4-FFF2-40B4-BE49-F238E27FC236}">
                <a16:creationId xmlns:a16="http://schemas.microsoft.com/office/drawing/2014/main" id="{F5DA75D2-37D2-4B4C-B9D7-2900D9600057}"/>
              </a:ext>
            </a:extLst>
          </p:cNvPr>
          <p:cNvPicPr>
            <a:picLocks noChangeAspect="1"/>
          </p:cNvPicPr>
          <p:nvPr/>
        </p:nvPicPr>
        <p:blipFill>
          <a:blip r:embed="rId7"/>
          <a:stretch>
            <a:fillRect/>
          </a:stretch>
        </p:blipFill>
        <p:spPr>
          <a:xfrm>
            <a:off x="2378384" y="3214207"/>
            <a:ext cx="1312428" cy="406474"/>
          </a:xfrm>
          <a:prstGeom prst="rect">
            <a:avLst/>
          </a:prstGeom>
        </p:spPr>
      </p:pic>
      <p:pic>
        <p:nvPicPr>
          <p:cNvPr id="2050" name="Picture 2" descr="Home - Global EverGreening Alliance">
            <a:extLst>
              <a:ext uri="{FF2B5EF4-FFF2-40B4-BE49-F238E27FC236}">
                <a16:creationId xmlns:a16="http://schemas.microsoft.com/office/drawing/2014/main" id="{D9682921-34F0-40F8-8F8A-311C4E86B19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747" y="3225408"/>
            <a:ext cx="1489378" cy="4302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Ocean Risk and Resilience Action Alliance (@ORRAAnews) | Twitter">
            <a:extLst>
              <a:ext uri="{FF2B5EF4-FFF2-40B4-BE49-F238E27FC236}">
                <a16:creationId xmlns:a16="http://schemas.microsoft.com/office/drawing/2014/main" id="{3C66003A-7939-4FBC-93A7-5EFEFEB016E5}"/>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33491" b="35097"/>
          <a:stretch/>
        </p:blipFill>
        <p:spPr bwMode="auto">
          <a:xfrm>
            <a:off x="4685274" y="3212234"/>
            <a:ext cx="1238833" cy="389144"/>
          </a:xfrm>
          <a:prstGeom prst="rect">
            <a:avLst/>
          </a:prstGeom>
          <a:noFill/>
          <a:extLst>
            <a:ext uri="{909E8E84-426E-40DD-AFC4-6F175D3DCCD1}">
              <a14:hiddenFill xmlns:a14="http://schemas.microsoft.com/office/drawing/2010/main">
                <a:solidFill>
                  <a:srgbClr val="FFFFFF"/>
                </a:solidFill>
              </a14:hiddenFill>
            </a:ext>
          </a:extLst>
        </p:spPr>
      </p:pic>
      <p:sp>
        <p:nvSpPr>
          <p:cNvPr id="65" name="TextBox 34">
            <a:extLst>
              <a:ext uri="{FF2B5EF4-FFF2-40B4-BE49-F238E27FC236}">
                <a16:creationId xmlns:a16="http://schemas.microsoft.com/office/drawing/2014/main" id="{E15CFB05-3183-4617-9AC0-80CF7A163EBD}"/>
              </a:ext>
            </a:extLst>
          </p:cNvPr>
          <p:cNvSpPr txBox="1"/>
          <p:nvPr/>
        </p:nvSpPr>
        <p:spPr>
          <a:xfrm>
            <a:off x="235265" y="4477902"/>
            <a:ext cx="6261097" cy="646331"/>
          </a:xfrm>
          <a:prstGeom prst="rect">
            <a:avLst/>
          </a:prstGeom>
          <a:noFill/>
          <a:ln cap="flat">
            <a:noFill/>
          </a:ln>
        </p:spPr>
        <p:txBody>
          <a:bodyPr vert="horz" wrap="square" lIns="91440" tIns="45720" rIns="91440" bIns="45720" anchor="t" anchorCtr="0" compatLnSpc="1">
            <a:spAutoFit/>
          </a:bodyPr>
          <a:lstStyle/>
          <a:p>
            <a:pPr defTabSz="457200">
              <a:defRPr sz="1800" b="0" i="0" u="none" strike="noStrike" kern="0" cap="none" spc="0" baseline="0">
                <a:solidFill>
                  <a:srgbClr val="000000"/>
                </a:solidFill>
                <a:uFillTx/>
              </a:defRPr>
            </a:pPr>
            <a:r>
              <a:rPr lang="en-GB" sz="1200" dirty="0">
                <a:solidFill>
                  <a:schemeClr val="bg1"/>
                </a:solidFill>
                <a:latin typeface="72 Black" panose="020B0A04030603020204" pitchFamily="34" charset="0"/>
                <a:cs typeface="72 Black" panose="020B0A04030603020204" pitchFamily="34" charset="0"/>
              </a:rPr>
              <a:t>We broadened the scope of the campaign to invite P</a:t>
            </a:r>
            <a:r>
              <a:rPr lang="en-GB" sz="1200" b="0" i="0" u="none" strike="noStrike" kern="1200" cap="none" spc="0" baseline="0" dirty="0">
                <a:solidFill>
                  <a:schemeClr val="bg1"/>
                </a:solidFill>
                <a:uFillTx/>
                <a:latin typeface="72 Black" panose="020B0A04030603020204" pitchFamily="34" charset="0"/>
                <a:cs typeface="72 Black" panose="020B0A04030603020204" pitchFamily="34" charset="0"/>
              </a:rPr>
              <a:t>artners advancing Transformations that are </a:t>
            </a:r>
            <a:r>
              <a:rPr lang="en-GB" sz="1200" dirty="0">
                <a:solidFill>
                  <a:schemeClr val="bg1"/>
                </a:solidFill>
                <a:latin typeface="72 Black" panose="020B0A04030603020204" pitchFamily="34" charset="0"/>
                <a:cs typeface="72 Black" panose="020B0A04030603020204" pitchFamily="34" charset="0"/>
              </a:rPr>
              <a:t>making </a:t>
            </a:r>
            <a:r>
              <a:rPr lang="en-GB" sz="1200" dirty="0">
                <a:solidFill>
                  <a:srgbClr val="7616FC"/>
                </a:solidFill>
                <a:latin typeface="72 Black" panose="020B0A04030603020204" pitchFamily="34" charset="0"/>
                <a:cs typeface="72 Black" panose="020B0A04030603020204" pitchFamily="34" charset="0"/>
              </a:rPr>
              <a:t>significant and innovative systemic changes </a:t>
            </a:r>
            <a:r>
              <a:rPr lang="en-GB" sz="1200" dirty="0">
                <a:solidFill>
                  <a:schemeClr val="bg1"/>
                </a:solidFill>
                <a:latin typeface="72 Black" panose="020B0A04030603020204" pitchFamily="34" charset="0"/>
                <a:cs typeface="72 Black" panose="020B0A04030603020204" pitchFamily="34" charset="0"/>
              </a:rPr>
              <a:t>by altering the structural conditions and processes we currently operate in. </a:t>
            </a:r>
            <a:endParaRPr lang="en-GB" sz="1200" b="0" i="0" u="none" strike="noStrike" kern="1200" cap="none" spc="0" baseline="0" dirty="0">
              <a:solidFill>
                <a:schemeClr val="bg1"/>
              </a:solidFill>
              <a:uFillTx/>
              <a:latin typeface="72 Black" panose="020B0A04030603020204" pitchFamily="34" charset="0"/>
              <a:cs typeface="72 Black" panose="020B0A04030603020204" pitchFamily="34" charset="0"/>
            </a:endParaRPr>
          </a:p>
        </p:txBody>
      </p:sp>
      <p:sp>
        <p:nvSpPr>
          <p:cNvPr id="18" name="Rectangle 17">
            <a:extLst>
              <a:ext uri="{FF2B5EF4-FFF2-40B4-BE49-F238E27FC236}">
                <a16:creationId xmlns:a16="http://schemas.microsoft.com/office/drawing/2014/main" id="{A1F39784-DA6F-4942-AE2A-F718051F5D1C}"/>
              </a:ext>
            </a:extLst>
          </p:cNvPr>
          <p:cNvSpPr/>
          <p:nvPr/>
        </p:nvSpPr>
        <p:spPr>
          <a:xfrm>
            <a:off x="1473691" y="8337797"/>
            <a:ext cx="5201141" cy="1969770"/>
          </a:xfrm>
          <a:prstGeom prst="rect">
            <a:avLst/>
          </a:prstGeom>
          <a:noFill/>
        </p:spPr>
        <p:txBody>
          <a:bodyPr wrap="square">
            <a:spAutoFit/>
          </a:bodyPr>
          <a:lstStyle/>
          <a:p>
            <a:r>
              <a:rPr lang="en-GB" sz="1400" kern="0" dirty="0">
                <a:solidFill>
                  <a:schemeClr val="bg1"/>
                </a:solidFill>
                <a:latin typeface="72 Black" panose="020B0A04030603020204" pitchFamily="34" charset="0"/>
                <a:cs typeface="72 Black" panose="020B0A04030603020204" pitchFamily="34" charset="0"/>
              </a:rPr>
              <a:t>BFA </a:t>
            </a:r>
            <a:r>
              <a:rPr lang="en-GB" sz="1400" kern="0" dirty="0" err="1">
                <a:solidFill>
                  <a:schemeClr val="bg1"/>
                </a:solidFill>
                <a:latin typeface="72 Black" panose="020B0A04030603020204" pitchFamily="34" charset="0"/>
                <a:cs typeface="72 Black" panose="020B0A04030603020204" pitchFamily="34" charset="0"/>
              </a:rPr>
              <a:t>Global’s</a:t>
            </a:r>
            <a:r>
              <a:rPr lang="en-GB" sz="1400" kern="0" dirty="0">
                <a:solidFill>
                  <a:schemeClr val="bg1"/>
                </a:solidFill>
                <a:latin typeface="72 Black" panose="020B0A04030603020204" pitchFamily="34" charset="0"/>
                <a:cs typeface="72 Black" panose="020B0A04030603020204" pitchFamily="34" charset="0"/>
              </a:rPr>
              <a:t> DF4CR</a:t>
            </a:r>
          </a:p>
          <a:p>
            <a:r>
              <a:rPr lang="en-GB" sz="1200" kern="0" dirty="0">
                <a:solidFill>
                  <a:schemeClr val="bg1"/>
                </a:solidFill>
                <a:latin typeface="72 Black" panose="020B0A04030603020204" pitchFamily="34" charset="0"/>
                <a:cs typeface="72 Black" panose="020B0A04030603020204" pitchFamily="34" charset="0"/>
              </a:rPr>
              <a:t>To understand the opportunity for digital finance and fintech to power greater climate resilience, BFA Global convened a Task Force of climate and financial service experts, including World Resources Institute, CGAP, PayPal, and the team of the UN Race to Resilience campaign. Together, the Task Force developed a Digital Finance for Climate Resilience (DF4CR) solutions map to provide an actionable way for stakeholders to understand the DF4CR opportunity and the concrete solutions that can grow climate resilience among vulnerable people in emerging markets. </a:t>
            </a:r>
          </a:p>
        </p:txBody>
      </p:sp>
      <p:sp>
        <p:nvSpPr>
          <p:cNvPr id="69" name="Rectangle: Rounded Corners 64">
            <a:extLst>
              <a:ext uri="{FF2B5EF4-FFF2-40B4-BE49-F238E27FC236}">
                <a16:creationId xmlns:a16="http://schemas.microsoft.com/office/drawing/2014/main" id="{7CF16672-A4D3-471E-B7C2-A39457C15404}"/>
              </a:ext>
            </a:extLst>
          </p:cNvPr>
          <p:cNvSpPr/>
          <p:nvPr/>
        </p:nvSpPr>
        <p:spPr>
          <a:xfrm>
            <a:off x="224295" y="5247464"/>
            <a:ext cx="6409409" cy="2876305"/>
          </a:xfrm>
          <a:custGeom>
            <a:avLst/>
            <a:gdLst>
              <a:gd name="f0" fmla="val 10800000"/>
              <a:gd name="f1" fmla="val 5400000"/>
              <a:gd name="f2" fmla="val 16200000"/>
              <a:gd name="f3" fmla="val w"/>
              <a:gd name="f4" fmla="val h"/>
              <a:gd name="f5" fmla="val ss"/>
              <a:gd name="f6" fmla="val 0"/>
              <a:gd name="f7" fmla="*/ 5419351 1 1725033"/>
              <a:gd name="f8" fmla="val 45"/>
              <a:gd name="f9" fmla="val 3600"/>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noFill/>
          <a:ln w="12701" cap="flat">
            <a:solidFill>
              <a:srgbClr val="E935C7"/>
            </a:solidFill>
            <a:prstDash val="solid"/>
            <a:miter/>
          </a:ln>
        </p:spPr>
        <p:txBody>
          <a:bodyPr vert="horz" wrap="square" lIns="91440" tIns="45720" rIns="91440" bIns="45720" anchor="ctr" anchorCtr="1" compatLnSpc="1">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19" name="Rectangle 18">
            <a:extLst>
              <a:ext uri="{FF2B5EF4-FFF2-40B4-BE49-F238E27FC236}">
                <a16:creationId xmlns:a16="http://schemas.microsoft.com/office/drawing/2014/main" id="{7355FFED-C0DA-4781-A5AE-E05BF3557ED7}"/>
              </a:ext>
            </a:extLst>
          </p:cNvPr>
          <p:cNvSpPr/>
          <p:nvPr/>
        </p:nvSpPr>
        <p:spPr>
          <a:xfrm>
            <a:off x="393606" y="5363210"/>
            <a:ext cx="5159531" cy="523220"/>
          </a:xfrm>
          <a:prstGeom prst="rect">
            <a:avLst/>
          </a:prstGeom>
        </p:spPr>
        <p:txBody>
          <a:bodyPr wrap="square">
            <a:spAutoFit/>
          </a:bodyPr>
          <a:lstStyle/>
          <a:p>
            <a:r>
              <a:rPr lang="en-GB" sz="1400" kern="0" dirty="0">
                <a:solidFill>
                  <a:schemeClr val="bg1"/>
                </a:solidFill>
                <a:latin typeface="72 Black" panose="020B0A04030603020204" pitchFamily="34" charset="0"/>
                <a:cs typeface="72 Black" panose="020B0A04030603020204" pitchFamily="34" charset="0"/>
              </a:rPr>
              <a:t>DARAJA : The Inclusive City - Community Forecasting and Early warning Service </a:t>
            </a:r>
          </a:p>
        </p:txBody>
      </p:sp>
      <p:sp>
        <p:nvSpPr>
          <p:cNvPr id="26" name="Rectangle 25">
            <a:extLst>
              <a:ext uri="{FF2B5EF4-FFF2-40B4-BE49-F238E27FC236}">
                <a16:creationId xmlns:a16="http://schemas.microsoft.com/office/drawing/2014/main" id="{CCC81636-231D-4D4E-BDFF-C83B915163F4}"/>
              </a:ext>
            </a:extLst>
          </p:cNvPr>
          <p:cNvSpPr/>
          <p:nvPr/>
        </p:nvSpPr>
        <p:spPr>
          <a:xfrm>
            <a:off x="393606" y="5896574"/>
            <a:ext cx="4919373" cy="2123658"/>
          </a:xfrm>
          <a:prstGeom prst="rect">
            <a:avLst/>
          </a:prstGeom>
        </p:spPr>
        <p:txBody>
          <a:bodyPr wrap="square">
            <a:spAutoFit/>
          </a:bodyPr>
          <a:lstStyle/>
          <a:p>
            <a:r>
              <a:rPr lang="en-GB" sz="1200" kern="0" dirty="0">
                <a:solidFill>
                  <a:schemeClr val="bg1"/>
                </a:solidFill>
                <a:latin typeface="72 Black" panose="020B0A04030603020204" pitchFamily="34" charset="0"/>
                <a:cs typeface="72 Black" panose="020B0A04030603020204" pitchFamily="34" charset="0"/>
              </a:rPr>
              <a:t>DARAJA, which means ‘bridge’ in Swahili is a service that aims to improve weather and climate information services. DARAJA builds operational partnerships between the actors critical to the co-design of the products, dissemination channels and feedback loops. It is delivered via a range of digital and analogue tools, apps and resources hosted on a digital platform. Pilots in Nairobi and Dar es Salaam have shown strong impact results and a 20:1 benefit cost ratio in enhanced productivity and avoided climate related damage. The Service is also being adapted for deployment into Small Island States.</a:t>
            </a:r>
          </a:p>
        </p:txBody>
      </p:sp>
      <p:cxnSp>
        <p:nvCxnSpPr>
          <p:cNvPr id="29" name="Straight Connector 28">
            <a:extLst>
              <a:ext uri="{FF2B5EF4-FFF2-40B4-BE49-F238E27FC236}">
                <a16:creationId xmlns:a16="http://schemas.microsoft.com/office/drawing/2014/main" id="{DC79850A-9B0E-44D2-8467-56BB9AE301B5}"/>
              </a:ext>
            </a:extLst>
          </p:cNvPr>
          <p:cNvCxnSpPr/>
          <p:nvPr/>
        </p:nvCxnSpPr>
        <p:spPr>
          <a:xfrm>
            <a:off x="0" y="10628581"/>
            <a:ext cx="6858000" cy="0"/>
          </a:xfrm>
          <a:prstGeom prst="line">
            <a:avLst/>
          </a:prstGeom>
          <a:ln w="57150">
            <a:solidFill>
              <a:srgbClr val="7616FC"/>
            </a:solidFill>
          </a:ln>
        </p:spPr>
        <p:style>
          <a:lnRef idx="1">
            <a:schemeClr val="accent1"/>
          </a:lnRef>
          <a:fillRef idx="0">
            <a:schemeClr val="accent1"/>
          </a:fillRef>
          <a:effectRef idx="0">
            <a:schemeClr val="accent1"/>
          </a:effectRef>
          <a:fontRef idx="minor">
            <a:schemeClr val="tx1"/>
          </a:fontRef>
        </p:style>
      </p:cxnSp>
      <p:pic>
        <p:nvPicPr>
          <p:cNvPr id="32" name="Graphic 31" descr="Rainy scene">
            <a:extLst>
              <a:ext uri="{FF2B5EF4-FFF2-40B4-BE49-F238E27FC236}">
                <a16:creationId xmlns:a16="http://schemas.microsoft.com/office/drawing/2014/main" id="{1D91AC6C-E77F-4E9B-958B-B67DCAD78B2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312979" y="6207444"/>
            <a:ext cx="914400" cy="914400"/>
          </a:xfrm>
          <a:prstGeom prst="rect">
            <a:avLst/>
          </a:prstGeom>
        </p:spPr>
      </p:pic>
      <p:pic>
        <p:nvPicPr>
          <p:cNvPr id="34" name="Graphic 33" descr="Bank">
            <a:extLst>
              <a:ext uri="{FF2B5EF4-FFF2-40B4-BE49-F238E27FC236}">
                <a16:creationId xmlns:a16="http://schemas.microsoft.com/office/drawing/2014/main" id="{E173296D-DF87-4F05-B895-AE7CC37530A5}"/>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93606" y="8807946"/>
            <a:ext cx="914400" cy="914400"/>
          </a:xfrm>
          <a:prstGeom prst="rect">
            <a:avLst/>
          </a:prstGeom>
        </p:spPr>
      </p:pic>
      <p:pic>
        <p:nvPicPr>
          <p:cNvPr id="27" name="Picture 8">
            <a:extLst>
              <a:ext uri="{FF2B5EF4-FFF2-40B4-BE49-F238E27FC236}">
                <a16:creationId xmlns:a16="http://schemas.microsoft.com/office/drawing/2014/main" id="{C1E03C05-E62D-4C27-BE5A-EB58E486BF07}"/>
              </a:ext>
            </a:extLst>
          </p:cNvPr>
          <p:cNvPicPr>
            <a:picLocks noChangeAspect="1"/>
          </p:cNvPicPr>
          <p:nvPr/>
        </p:nvPicPr>
        <p:blipFill>
          <a:blip r:embed="rId14"/>
          <a:srcRect t="13170" b="1910"/>
          <a:stretch>
            <a:fillRect/>
          </a:stretch>
        </p:blipFill>
        <p:spPr>
          <a:xfrm>
            <a:off x="0" y="11261860"/>
            <a:ext cx="6858000" cy="928628"/>
          </a:xfrm>
          <a:prstGeom prst="rect">
            <a:avLst/>
          </a:prstGeom>
          <a:noFill/>
          <a:ln cap="flat">
            <a:noFill/>
          </a:ln>
        </p:spPr>
      </p:pic>
    </p:spTree>
    <p:extLst>
      <p:ext uri="{BB962C8B-B14F-4D97-AF65-F5344CB8AC3E}">
        <p14:creationId xmlns:p14="http://schemas.microsoft.com/office/powerpoint/2010/main" val="1614568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Office%20Theme</Template>
  <TotalTime>3379</TotalTime>
  <Words>538</Words>
  <Application>Microsoft Office PowerPoint</Application>
  <PresentationFormat>Widescreen</PresentationFormat>
  <Paragraphs>31</Paragraphs>
  <Slides>2</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vt:i4>
      </vt:variant>
    </vt:vector>
  </HeadingPairs>
  <TitlesOfParts>
    <vt:vector size="8" baseType="lpstr">
      <vt:lpstr>72 Black</vt:lpstr>
      <vt:lpstr>Arial</vt:lpstr>
      <vt:lpstr>Calibri</vt:lpstr>
      <vt:lpstr>Calibri Light</vt:lpstr>
      <vt:lpstr>Open Sans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dc:title>
  <dc:creator>Dennis O'Neal</dc:creator>
  <cp:lastModifiedBy>Hare, Neliswa</cp:lastModifiedBy>
  <cp:revision>41</cp:revision>
  <dcterms:created xsi:type="dcterms:W3CDTF">2021-10-20T12:48:26Z</dcterms:created>
  <dcterms:modified xsi:type="dcterms:W3CDTF">2021-11-02T11:01:10Z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a60d57e-af5b-4752-ac57-3e4f28ca11dc_Enabled">
    <vt:lpwstr>true</vt:lpwstr>
  </property>
  <property fmtid="{D5CDD505-2E9C-101B-9397-08002B2CF9AE}" pid="3" name="MSIP_Label_ea60d57e-af5b-4752-ac57-3e4f28ca11dc_SetDate">
    <vt:lpwstr>2021-10-20T17:22:14Z</vt:lpwstr>
  </property>
  <property fmtid="{D5CDD505-2E9C-101B-9397-08002B2CF9AE}" pid="4" name="MSIP_Label_ea60d57e-af5b-4752-ac57-3e4f28ca11dc_Method">
    <vt:lpwstr>Standard</vt:lpwstr>
  </property>
  <property fmtid="{D5CDD505-2E9C-101B-9397-08002B2CF9AE}" pid="5" name="MSIP_Label_ea60d57e-af5b-4752-ac57-3e4f28ca11dc_Name">
    <vt:lpwstr>ea60d57e-af5b-4752-ac57-3e4f28ca11dc</vt:lpwstr>
  </property>
  <property fmtid="{D5CDD505-2E9C-101B-9397-08002B2CF9AE}" pid="6" name="MSIP_Label_ea60d57e-af5b-4752-ac57-3e4f28ca11dc_SiteId">
    <vt:lpwstr>36da45f1-dd2c-4d1f-af13-5abe46b99921</vt:lpwstr>
  </property>
  <property fmtid="{D5CDD505-2E9C-101B-9397-08002B2CF9AE}" pid="7" name="MSIP_Label_ea60d57e-af5b-4752-ac57-3e4f28ca11dc_ActionId">
    <vt:lpwstr>ee118691-42d4-4e2e-b3a3-b0b3c7c9cd4e</vt:lpwstr>
  </property>
  <property fmtid="{D5CDD505-2E9C-101B-9397-08002B2CF9AE}" pid="8" name="MSIP_Label_ea60d57e-af5b-4752-ac57-3e4f28ca11dc_ContentBits">
    <vt:lpwstr>0</vt:lpwstr>
  </property>
  <property fmtid="{D5CDD505-2E9C-101B-9397-08002B2CF9AE}" pid="9" name="MSIP_Label_82fa3fd3-029b-403d-91b4-1dc930cb0e60_Enabled">
    <vt:lpwstr>true</vt:lpwstr>
  </property>
  <property fmtid="{D5CDD505-2E9C-101B-9397-08002B2CF9AE}" pid="10" name="MSIP_Label_82fa3fd3-029b-403d-91b4-1dc930cb0e60_SetDate">
    <vt:lpwstr>2021-10-21T12:59:24Z</vt:lpwstr>
  </property>
  <property fmtid="{D5CDD505-2E9C-101B-9397-08002B2CF9AE}" pid="11" name="MSIP_Label_82fa3fd3-029b-403d-91b4-1dc930cb0e60_Method">
    <vt:lpwstr>Standard</vt:lpwstr>
  </property>
  <property fmtid="{D5CDD505-2E9C-101B-9397-08002B2CF9AE}" pid="12" name="MSIP_Label_82fa3fd3-029b-403d-91b4-1dc930cb0e60_Name">
    <vt:lpwstr>82fa3fd3-029b-403d-91b4-1dc930cb0e60</vt:lpwstr>
  </property>
  <property fmtid="{D5CDD505-2E9C-101B-9397-08002B2CF9AE}" pid="13" name="MSIP_Label_82fa3fd3-029b-403d-91b4-1dc930cb0e60_SiteId">
    <vt:lpwstr>4ae48b41-0137-4599-8661-fc641fe77bea</vt:lpwstr>
  </property>
  <property fmtid="{D5CDD505-2E9C-101B-9397-08002B2CF9AE}" pid="14" name="MSIP_Label_82fa3fd3-029b-403d-91b4-1dc930cb0e60_ActionId">
    <vt:lpwstr>a8188ff8-7e22-4be1-810e-7ab8f9e29462</vt:lpwstr>
  </property>
  <property fmtid="{D5CDD505-2E9C-101B-9397-08002B2CF9AE}" pid="15" name="MSIP_Label_82fa3fd3-029b-403d-91b4-1dc930cb0e60_ContentBits">
    <vt:lpwstr>0</vt:lpwstr>
  </property>
</Properties>
</file>